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5" r:id="rId2"/>
    <p:sldId id="260" r:id="rId3"/>
    <p:sldId id="300" r:id="rId4"/>
    <p:sldId id="285" r:id="rId5"/>
    <p:sldId id="282" r:id="rId6"/>
    <p:sldId id="277" r:id="rId7"/>
    <p:sldId id="286" r:id="rId8"/>
    <p:sldId id="287" r:id="rId9"/>
    <p:sldId id="276" r:id="rId10"/>
    <p:sldId id="278" r:id="rId11"/>
    <p:sldId id="295" r:id="rId12"/>
    <p:sldId id="298" r:id="rId13"/>
    <p:sldId id="291" r:id="rId14"/>
    <p:sldId id="280" r:id="rId15"/>
    <p:sldId id="281" r:id="rId16"/>
    <p:sldId id="293" r:id="rId17"/>
    <p:sldId id="296" r:id="rId18"/>
    <p:sldId id="297" r:id="rId19"/>
    <p:sldId id="29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87C7D9"/>
    <a:srgbClr val="266678"/>
    <a:srgbClr val="A7D6E3"/>
    <a:srgbClr val="8A0000"/>
    <a:srgbClr val="FF8B8B"/>
    <a:srgbClr val="B07BD7"/>
    <a:srgbClr val="D1B2E8"/>
    <a:srgbClr val="C39B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image" Target="../media/image31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1.png"/><Relationship Id="rId1" Type="http://schemas.openxmlformats.org/officeDocument/2006/relationships/image" Target="../media/image61.pn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image" Target="../media/image9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73A523-08D8-4F02-AF15-D08EE58481C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C8A8E5-BD3A-4B2B-8CA1-4374F570F360}">
      <dgm:prSet phldrT="[Текст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sz="3600" b="1" dirty="0">
            <a:latin typeface="Times New Roman" pitchFamily="18" charset="0"/>
            <a:cs typeface="Times New Roman" pitchFamily="18" charset="0"/>
          </a:endParaRPr>
        </a:p>
      </dgm:t>
    </dgm:pt>
    <dgm:pt modelId="{91DCDB0F-5CFD-48BF-A4DD-F20592BFDF1F}" type="parTrans" cxnId="{BA026E11-25C3-423C-BF0B-0D4B53A2499A}">
      <dgm:prSet/>
      <dgm:spPr/>
      <dgm:t>
        <a:bodyPr/>
        <a:lstStyle/>
        <a:p>
          <a:endParaRPr lang="ru-RU"/>
        </a:p>
      </dgm:t>
    </dgm:pt>
    <dgm:pt modelId="{F7B47558-8F8D-419C-9D12-CD8F0F2FF1C7}" type="sibTrans" cxnId="{BA026E11-25C3-423C-BF0B-0D4B53A2499A}">
      <dgm:prSet/>
      <dgm:spPr/>
      <dgm:t>
        <a:bodyPr/>
        <a:lstStyle/>
        <a:p>
          <a:endParaRPr lang="ru-RU"/>
        </a:p>
      </dgm:t>
    </dgm:pt>
    <dgm:pt modelId="{BD5C460B-DC71-4490-AE98-F24D4440B896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Проблема профессиональной мотивации в настоящее время приобретает особое значение. Именно в ней специфическим образом высвечиваются основные моменты взаимодействия индивида и общества, в котором образовательный процесс приобретает приоритетное значение.</a:t>
          </a:r>
          <a:endParaRPr lang="ru-RU" sz="2400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B8758C94-95AC-431A-85C5-97967AE4A6CA}" type="parTrans" cxnId="{D6DD9A93-199E-4961-8607-EE092E7D52A6}">
      <dgm:prSet/>
      <dgm:spPr/>
      <dgm:t>
        <a:bodyPr/>
        <a:lstStyle/>
        <a:p>
          <a:endParaRPr lang="ru-RU"/>
        </a:p>
      </dgm:t>
    </dgm:pt>
    <dgm:pt modelId="{CBE6A73A-BC88-4B66-88AB-F675444FF6AC}" type="sibTrans" cxnId="{D6DD9A93-199E-4961-8607-EE092E7D52A6}">
      <dgm:prSet/>
      <dgm:spPr/>
      <dgm:t>
        <a:bodyPr/>
        <a:lstStyle/>
        <a:p>
          <a:endParaRPr lang="ru-RU"/>
        </a:p>
      </dgm:t>
    </dgm:pt>
    <dgm:pt modelId="{CF16BC01-5A2A-4E2C-AD5D-9495010CAA03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Переход от старшего школьного возраста к студенческому сопровождается противоречиями и ломкой привычных жизненных представлений. </a:t>
          </a:r>
          <a:endParaRPr lang="ru-RU" sz="2400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E866E0B-8C85-49B2-A1C4-3F103FD063C5}" type="parTrans" cxnId="{28567065-0BED-4285-84FC-384848102DCF}">
      <dgm:prSet/>
      <dgm:spPr/>
      <dgm:t>
        <a:bodyPr/>
        <a:lstStyle/>
        <a:p>
          <a:endParaRPr lang="ru-RU"/>
        </a:p>
      </dgm:t>
    </dgm:pt>
    <dgm:pt modelId="{8F2E61F1-5E13-4138-B207-ED778FBFA4E8}" type="sibTrans" cxnId="{28567065-0BED-4285-84FC-384848102DCF}">
      <dgm:prSet/>
      <dgm:spPr/>
      <dgm:t>
        <a:bodyPr/>
        <a:lstStyle/>
        <a:p>
          <a:endParaRPr lang="ru-RU"/>
        </a:p>
      </dgm:t>
    </dgm:pt>
    <dgm:pt modelId="{451E688E-F6BE-4A31-BB82-35DE06424D2F}">
      <dgm:prSet phldrT="[Текст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2</a:t>
          </a:r>
          <a:endParaRPr lang="ru-RU" sz="3600" b="1" dirty="0">
            <a:latin typeface="Times New Roman" pitchFamily="18" charset="0"/>
            <a:cs typeface="Times New Roman" pitchFamily="18" charset="0"/>
          </a:endParaRPr>
        </a:p>
      </dgm:t>
    </dgm:pt>
    <dgm:pt modelId="{DB5C2915-18FB-434F-A6CC-C45F383AB808}" type="sibTrans" cxnId="{A3B2E1E7-42B8-4E20-8AFE-69567CB98D0B}">
      <dgm:prSet/>
      <dgm:spPr/>
      <dgm:t>
        <a:bodyPr/>
        <a:lstStyle/>
        <a:p>
          <a:endParaRPr lang="ru-RU"/>
        </a:p>
      </dgm:t>
    </dgm:pt>
    <dgm:pt modelId="{56FBA590-98DD-4195-A75D-F34261634F4A}" type="parTrans" cxnId="{A3B2E1E7-42B8-4E20-8AFE-69567CB98D0B}">
      <dgm:prSet/>
      <dgm:spPr/>
      <dgm:t>
        <a:bodyPr/>
        <a:lstStyle/>
        <a:p>
          <a:endParaRPr lang="ru-RU"/>
        </a:p>
      </dgm:t>
    </dgm:pt>
    <dgm:pt modelId="{EFD4D9E2-50E5-4762-A53A-03522F850157}" type="pres">
      <dgm:prSet presAssocID="{4273A523-08D8-4F02-AF15-D08EE58481C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14945E-084D-43BB-AA7E-88D4A9B21A87}" type="pres">
      <dgm:prSet presAssocID="{04C8A8E5-BD3A-4B2B-8CA1-4374F570F360}" presName="composite" presStyleCnt="0"/>
      <dgm:spPr/>
    </dgm:pt>
    <dgm:pt modelId="{241E52C4-2E26-4E87-B557-56A2E1F4993C}" type="pres">
      <dgm:prSet presAssocID="{04C8A8E5-BD3A-4B2B-8CA1-4374F570F360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7B9814-D983-4B3F-BB40-7DAC9476EB76}" type="pres">
      <dgm:prSet presAssocID="{04C8A8E5-BD3A-4B2B-8CA1-4374F570F360}" presName="descendantText" presStyleLbl="alignAcc1" presStyleIdx="0" presStyleCnt="2" custScaleY="2262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FE909-FB45-42AC-949D-7F6D8C8A2734}" type="pres">
      <dgm:prSet presAssocID="{F7B47558-8F8D-419C-9D12-CD8F0F2FF1C7}" presName="sp" presStyleCnt="0"/>
      <dgm:spPr/>
    </dgm:pt>
    <dgm:pt modelId="{AE8A2221-AE39-4EDE-95AC-94CAE74C95C5}" type="pres">
      <dgm:prSet presAssocID="{451E688E-F6BE-4A31-BB82-35DE06424D2F}" presName="composite" presStyleCnt="0"/>
      <dgm:spPr/>
    </dgm:pt>
    <dgm:pt modelId="{852162C6-96B3-44B1-B81E-AD070372BDEA}" type="pres">
      <dgm:prSet presAssocID="{451E688E-F6BE-4A31-BB82-35DE06424D2F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1F8D5B-F86A-4617-B41C-C6354833660C}" type="pres">
      <dgm:prSet presAssocID="{451E688E-F6BE-4A31-BB82-35DE06424D2F}" presName="descendantText" presStyleLbl="alignAcc1" presStyleIdx="1" presStyleCnt="2" custScaleY="164683" custLinFactNeighborX="-21" custLinFactNeighborY="25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B6B6D4-F4D4-4785-A2F6-03055C83DCF8}" type="presOf" srcId="{CF16BC01-5A2A-4E2C-AD5D-9495010CAA03}" destId="{1D1F8D5B-F86A-4617-B41C-C6354833660C}" srcOrd="0" destOrd="0" presId="urn:microsoft.com/office/officeart/2005/8/layout/chevron2"/>
    <dgm:cxn modelId="{D6DD9A93-199E-4961-8607-EE092E7D52A6}" srcId="{04C8A8E5-BD3A-4B2B-8CA1-4374F570F360}" destId="{BD5C460B-DC71-4490-AE98-F24D4440B896}" srcOrd="0" destOrd="0" parTransId="{B8758C94-95AC-431A-85C5-97967AE4A6CA}" sibTransId="{CBE6A73A-BC88-4B66-88AB-F675444FF6AC}"/>
    <dgm:cxn modelId="{BA026E11-25C3-423C-BF0B-0D4B53A2499A}" srcId="{4273A523-08D8-4F02-AF15-D08EE58481CE}" destId="{04C8A8E5-BD3A-4B2B-8CA1-4374F570F360}" srcOrd="0" destOrd="0" parTransId="{91DCDB0F-5CFD-48BF-A4DD-F20592BFDF1F}" sibTransId="{F7B47558-8F8D-419C-9D12-CD8F0F2FF1C7}"/>
    <dgm:cxn modelId="{50529FDD-CDA4-4980-96FE-B4D95BB63EFB}" type="presOf" srcId="{451E688E-F6BE-4A31-BB82-35DE06424D2F}" destId="{852162C6-96B3-44B1-B81E-AD070372BDEA}" srcOrd="0" destOrd="0" presId="urn:microsoft.com/office/officeart/2005/8/layout/chevron2"/>
    <dgm:cxn modelId="{A3B2E1E7-42B8-4E20-8AFE-69567CB98D0B}" srcId="{4273A523-08D8-4F02-AF15-D08EE58481CE}" destId="{451E688E-F6BE-4A31-BB82-35DE06424D2F}" srcOrd="1" destOrd="0" parTransId="{56FBA590-98DD-4195-A75D-F34261634F4A}" sibTransId="{DB5C2915-18FB-434F-A6CC-C45F383AB808}"/>
    <dgm:cxn modelId="{1442C650-0923-4C01-A5F5-C022E9E6D5F8}" type="presOf" srcId="{4273A523-08D8-4F02-AF15-D08EE58481CE}" destId="{EFD4D9E2-50E5-4762-A53A-03522F850157}" srcOrd="0" destOrd="0" presId="urn:microsoft.com/office/officeart/2005/8/layout/chevron2"/>
    <dgm:cxn modelId="{28567065-0BED-4285-84FC-384848102DCF}" srcId="{451E688E-F6BE-4A31-BB82-35DE06424D2F}" destId="{CF16BC01-5A2A-4E2C-AD5D-9495010CAA03}" srcOrd="0" destOrd="0" parTransId="{2E866E0B-8C85-49B2-A1C4-3F103FD063C5}" sibTransId="{8F2E61F1-5E13-4138-B207-ED778FBFA4E8}"/>
    <dgm:cxn modelId="{EA4BA8FB-E502-4A5F-AF31-3032B3F8BCBB}" type="presOf" srcId="{04C8A8E5-BD3A-4B2B-8CA1-4374F570F360}" destId="{241E52C4-2E26-4E87-B557-56A2E1F4993C}" srcOrd="0" destOrd="0" presId="urn:microsoft.com/office/officeart/2005/8/layout/chevron2"/>
    <dgm:cxn modelId="{54068103-C978-4A87-AC30-DF7BE6C8EF94}" type="presOf" srcId="{BD5C460B-DC71-4490-AE98-F24D4440B896}" destId="{0B7B9814-D983-4B3F-BB40-7DAC9476EB76}" srcOrd="0" destOrd="0" presId="urn:microsoft.com/office/officeart/2005/8/layout/chevron2"/>
    <dgm:cxn modelId="{715D48DE-CE9E-40DE-BF11-F564CB96F1BE}" type="presParOf" srcId="{EFD4D9E2-50E5-4762-A53A-03522F850157}" destId="{6514945E-084D-43BB-AA7E-88D4A9B21A87}" srcOrd="0" destOrd="0" presId="urn:microsoft.com/office/officeart/2005/8/layout/chevron2"/>
    <dgm:cxn modelId="{A02F8855-67B1-4008-860A-A5CEFEF1D249}" type="presParOf" srcId="{6514945E-084D-43BB-AA7E-88D4A9B21A87}" destId="{241E52C4-2E26-4E87-B557-56A2E1F4993C}" srcOrd="0" destOrd="0" presId="urn:microsoft.com/office/officeart/2005/8/layout/chevron2"/>
    <dgm:cxn modelId="{26CD561B-DC3D-4743-AE75-CBFBD9DED144}" type="presParOf" srcId="{6514945E-084D-43BB-AA7E-88D4A9B21A87}" destId="{0B7B9814-D983-4B3F-BB40-7DAC9476EB76}" srcOrd="1" destOrd="0" presId="urn:microsoft.com/office/officeart/2005/8/layout/chevron2"/>
    <dgm:cxn modelId="{7D2108FD-3057-4648-AA02-CBF97C9CF328}" type="presParOf" srcId="{EFD4D9E2-50E5-4762-A53A-03522F850157}" destId="{CA1FE909-FB45-42AC-949D-7F6D8C8A2734}" srcOrd="1" destOrd="0" presId="urn:microsoft.com/office/officeart/2005/8/layout/chevron2"/>
    <dgm:cxn modelId="{15D546A3-8691-4D9D-93EB-8F1D344B6EAD}" type="presParOf" srcId="{EFD4D9E2-50E5-4762-A53A-03522F850157}" destId="{AE8A2221-AE39-4EDE-95AC-94CAE74C95C5}" srcOrd="2" destOrd="0" presId="urn:microsoft.com/office/officeart/2005/8/layout/chevron2"/>
    <dgm:cxn modelId="{7DD8684C-2B1C-4E94-9F25-E1AD26A7FA07}" type="presParOf" srcId="{AE8A2221-AE39-4EDE-95AC-94CAE74C95C5}" destId="{852162C6-96B3-44B1-B81E-AD070372BDEA}" srcOrd="0" destOrd="0" presId="urn:microsoft.com/office/officeart/2005/8/layout/chevron2"/>
    <dgm:cxn modelId="{F8975A74-226C-47CB-82AE-2DF670BCFDA2}" type="presParOf" srcId="{AE8A2221-AE39-4EDE-95AC-94CAE74C95C5}" destId="{1D1F8D5B-F86A-4617-B41C-C6354833660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C59085-47A3-408C-8302-C1D1B7C522B3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A17CB3-CA78-4B25-8E7D-9208495E3B8E}">
      <dgm:prSet phldrT="[Текст]" custT="1"/>
      <dgm:spPr/>
      <dgm:t>
        <a:bodyPr/>
        <a:lstStyle/>
        <a:p>
          <a:r>
            <a:rPr lang="ru-RU" sz="21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побуждение к действию; психофизиологический процесс, управляющий поведением человека, задающий его направленность, организацию, активность и устойчивость; способность человека деятельно удовлетворять свои потребности.</a:t>
          </a:r>
          <a:endParaRPr lang="ru-RU" sz="2100" dirty="0">
            <a:solidFill>
              <a:schemeClr val="tx2">
                <a:lumMod val="50000"/>
              </a:schemeClr>
            </a:solidFill>
          </a:endParaRPr>
        </a:p>
      </dgm:t>
    </dgm:pt>
    <dgm:pt modelId="{DA9ABF54-ADD4-46CF-9999-D0A78D7BAF1D}" type="parTrans" cxnId="{0A3D233B-1C3B-48C4-94E4-F46AEEB31814}">
      <dgm:prSet/>
      <dgm:spPr/>
      <dgm:t>
        <a:bodyPr/>
        <a:lstStyle/>
        <a:p>
          <a:endParaRPr lang="ru-RU"/>
        </a:p>
      </dgm:t>
    </dgm:pt>
    <dgm:pt modelId="{C738C2B4-E87B-4182-A81C-AF33AC4BD7EC}" type="sibTrans" cxnId="{0A3D233B-1C3B-48C4-94E4-F46AEEB31814}">
      <dgm:prSet/>
      <dgm:spPr/>
      <dgm:t>
        <a:bodyPr/>
        <a:lstStyle/>
        <a:p>
          <a:endParaRPr lang="ru-RU"/>
        </a:p>
      </dgm:t>
    </dgm:pt>
    <dgm:pt modelId="{8A560F55-F9AB-442A-9E45-2CD07E1040C4}">
      <dgm:prSet phldrT="[Текст]" custT="1"/>
      <dgm:spPr/>
      <dgm:t>
        <a:bodyPr/>
        <a:lstStyle/>
        <a:p>
          <a:r>
            <a:rPr lang="ru-RU" sz="21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 качестве мотивов могут выступать в связке эмоции и стремления, интересы и потребности, идеалы и установки. Поэтому мотивы - это сложные динамические системы, в которых осуществляются выбор и принятие решений, анализ и оценка выбора. </a:t>
          </a:r>
          <a:endParaRPr lang="ru-RU" sz="2100" dirty="0">
            <a:solidFill>
              <a:schemeClr val="tx2">
                <a:lumMod val="50000"/>
              </a:schemeClr>
            </a:solidFill>
          </a:endParaRPr>
        </a:p>
      </dgm:t>
    </dgm:pt>
    <dgm:pt modelId="{8EAA52B5-704C-47F5-8947-5E284315141F}" type="parTrans" cxnId="{5F670BB2-1C84-4DEA-A9E3-0D63EA1F48E4}">
      <dgm:prSet/>
      <dgm:spPr/>
      <dgm:t>
        <a:bodyPr/>
        <a:lstStyle/>
        <a:p>
          <a:endParaRPr lang="ru-RU"/>
        </a:p>
      </dgm:t>
    </dgm:pt>
    <dgm:pt modelId="{53EB8385-10B5-43D8-92DC-A3B769847292}" type="sibTrans" cxnId="{5F670BB2-1C84-4DEA-A9E3-0D63EA1F48E4}">
      <dgm:prSet/>
      <dgm:spPr/>
      <dgm:t>
        <a:bodyPr/>
        <a:lstStyle/>
        <a:p>
          <a:endParaRPr lang="ru-RU"/>
        </a:p>
      </dgm:t>
    </dgm:pt>
    <dgm:pt modelId="{7D5F9260-4304-499A-AF79-4E296830EE2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1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мотивация для студентов является наиболее эффективным способом улучшить процесс обучения.</a:t>
          </a:r>
          <a:r>
            <a:rPr lang="ru-RU" sz="28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 </a:t>
          </a:r>
          <a:endParaRPr lang="ru-RU" sz="2800" dirty="0">
            <a:solidFill>
              <a:schemeClr val="tx2">
                <a:lumMod val="50000"/>
              </a:schemeClr>
            </a:solidFill>
          </a:endParaRPr>
        </a:p>
      </dgm:t>
    </dgm:pt>
    <dgm:pt modelId="{4812F93D-F0EB-4EE5-BE95-566D1C317A04}" type="parTrans" cxnId="{94590D74-1AD6-4A4B-A39F-302C9B4BACCE}">
      <dgm:prSet/>
      <dgm:spPr/>
      <dgm:t>
        <a:bodyPr/>
        <a:lstStyle/>
        <a:p>
          <a:endParaRPr lang="ru-RU"/>
        </a:p>
      </dgm:t>
    </dgm:pt>
    <dgm:pt modelId="{36076848-5879-4E06-ACBD-9B7AB2B04A9A}" type="sibTrans" cxnId="{94590D74-1AD6-4A4B-A39F-302C9B4BACCE}">
      <dgm:prSet/>
      <dgm:spPr/>
      <dgm:t>
        <a:bodyPr/>
        <a:lstStyle/>
        <a:p>
          <a:endParaRPr lang="ru-RU"/>
        </a:p>
      </dgm:t>
    </dgm:pt>
    <dgm:pt modelId="{98B4576C-97FD-4CCA-A3B8-B826AB230B17}" type="pres">
      <dgm:prSet presAssocID="{1CC59085-47A3-408C-8302-C1D1B7C522B3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9FDB0583-D878-40F8-8695-F073D96ED093}" type="pres">
      <dgm:prSet presAssocID="{25A17CB3-CA78-4B25-8E7D-9208495E3B8E}" presName="circle1" presStyleLbl="node1" presStyleIdx="0" presStyleCnt="3"/>
      <dgm:spPr/>
    </dgm:pt>
    <dgm:pt modelId="{03185622-A4BD-4CE5-97EF-2CB5779EAF89}" type="pres">
      <dgm:prSet presAssocID="{25A17CB3-CA78-4B25-8E7D-9208495E3B8E}" presName="space" presStyleCnt="0"/>
      <dgm:spPr/>
    </dgm:pt>
    <dgm:pt modelId="{B23182B9-2789-4CF9-BA93-8EE8DF2E2E3B}" type="pres">
      <dgm:prSet presAssocID="{25A17CB3-CA78-4B25-8E7D-9208495E3B8E}" presName="rect1" presStyleLbl="alignAcc1" presStyleIdx="0" presStyleCnt="3"/>
      <dgm:spPr/>
      <dgm:t>
        <a:bodyPr/>
        <a:lstStyle/>
        <a:p>
          <a:endParaRPr lang="ru-RU"/>
        </a:p>
      </dgm:t>
    </dgm:pt>
    <dgm:pt modelId="{7051EC64-B2E1-4A25-9027-6A9AEA273B5E}" type="pres">
      <dgm:prSet presAssocID="{8A560F55-F9AB-442A-9E45-2CD07E1040C4}" presName="vertSpace2" presStyleLbl="node1" presStyleIdx="0" presStyleCnt="3"/>
      <dgm:spPr/>
    </dgm:pt>
    <dgm:pt modelId="{8C1444B6-927A-426E-841E-2AE01FC762F8}" type="pres">
      <dgm:prSet presAssocID="{8A560F55-F9AB-442A-9E45-2CD07E1040C4}" presName="circle2" presStyleLbl="node1" presStyleIdx="1" presStyleCnt="3"/>
      <dgm:spPr/>
    </dgm:pt>
    <dgm:pt modelId="{CDA1578B-B6E7-40D9-8E9B-AA9709841598}" type="pres">
      <dgm:prSet presAssocID="{8A560F55-F9AB-442A-9E45-2CD07E1040C4}" presName="rect2" presStyleLbl="alignAcc1" presStyleIdx="1" presStyleCnt="3" custLinFactNeighborX="468" custLinFactNeighborY="8701"/>
      <dgm:spPr/>
      <dgm:t>
        <a:bodyPr/>
        <a:lstStyle/>
        <a:p>
          <a:endParaRPr lang="ru-RU"/>
        </a:p>
      </dgm:t>
    </dgm:pt>
    <dgm:pt modelId="{21FA6C7A-F6BF-46D0-93B8-A59C0FCC1219}" type="pres">
      <dgm:prSet presAssocID="{7D5F9260-4304-499A-AF79-4E296830EE21}" presName="vertSpace3" presStyleLbl="node1" presStyleIdx="1" presStyleCnt="3"/>
      <dgm:spPr/>
    </dgm:pt>
    <dgm:pt modelId="{F1501BE5-A733-45C5-A306-AA916312E0D7}" type="pres">
      <dgm:prSet presAssocID="{7D5F9260-4304-499A-AF79-4E296830EE21}" presName="circle3" presStyleLbl="node1" presStyleIdx="2" presStyleCnt="3"/>
      <dgm:spPr/>
    </dgm:pt>
    <dgm:pt modelId="{8E5DA1A3-494C-4A4B-BAB0-5C7CFE23882C}" type="pres">
      <dgm:prSet presAssocID="{7D5F9260-4304-499A-AF79-4E296830EE21}" presName="rect3" presStyleLbl="alignAcc1" presStyleIdx="2" presStyleCnt="3" custScaleY="70506" custLinFactNeighborX="578" custLinFactNeighborY="30047"/>
      <dgm:spPr/>
      <dgm:t>
        <a:bodyPr/>
        <a:lstStyle/>
        <a:p>
          <a:endParaRPr lang="ru-RU"/>
        </a:p>
      </dgm:t>
    </dgm:pt>
    <dgm:pt modelId="{864C4A18-F034-47F8-9A0E-51841FFC57D7}" type="pres">
      <dgm:prSet presAssocID="{25A17CB3-CA78-4B25-8E7D-9208495E3B8E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98447E-1F6A-4593-B902-49FA85C21EF8}" type="pres">
      <dgm:prSet presAssocID="{8A560F55-F9AB-442A-9E45-2CD07E1040C4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42DEE-6814-45BB-B6AD-DECDC7D62864}" type="pres">
      <dgm:prSet presAssocID="{7D5F9260-4304-499A-AF79-4E296830EE21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EAE45F-B2AE-4AE2-B51E-FEF575791A71}" type="presOf" srcId="{7D5F9260-4304-499A-AF79-4E296830EE21}" destId="{AE742DEE-6814-45BB-B6AD-DECDC7D62864}" srcOrd="1" destOrd="0" presId="urn:microsoft.com/office/officeart/2005/8/layout/target3"/>
    <dgm:cxn modelId="{C149D515-2731-48DA-97A6-DA783BFD8D27}" type="presOf" srcId="{25A17CB3-CA78-4B25-8E7D-9208495E3B8E}" destId="{864C4A18-F034-47F8-9A0E-51841FFC57D7}" srcOrd="1" destOrd="0" presId="urn:microsoft.com/office/officeart/2005/8/layout/target3"/>
    <dgm:cxn modelId="{67C5642B-7BF4-458C-8BD5-DC7781D49C74}" type="presOf" srcId="{8A560F55-F9AB-442A-9E45-2CD07E1040C4}" destId="{CDA1578B-B6E7-40D9-8E9B-AA9709841598}" srcOrd="0" destOrd="0" presId="urn:microsoft.com/office/officeart/2005/8/layout/target3"/>
    <dgm:cxn modelId="{71903AAF-D93A-41CF-A3B8-1E09EB36482B}" type="presOf" srcId="{8A560F55-F9AB-442A-9E45-2CD07E1040C4}" destId="{7498447E-1F6A-4593-B902-49FA85C21EF8}" srcOrd="1" destOrd="0" presId="urn:microsoft.com/office/officeart/2005/8/layout/target3"/>
    <dgm:cxn modelId="{C35651DA-51E9-4F82-9280-E2113D46756A}" type="presOf" srcId="{1CC59085-47A3-408C-8302-C1D1B7C522B3}" destId="{98B4576C-97FD-4CCA-A3B8-B826AB230B17}" srcOrd="0" destOrd="0" presId="urn:microsoft.com/office/officeart/2005/8/layout/target3"/>
    <dgm:cxn modelId="{0A3D233B-1C3B-48C4-94E4-F46AEEB31814}" srcId="{1CC59085-47A3-408C-8302-C1D1B7C522B3}" destId="{25A17CB3-CA78-4B25-8E7D-9208495E3B8E}" srcOrd="0" destOrd="0" parTransId="{DA9ABF54-ADD4-46CF-9999-D0A78D7BAF1D}" sibTransId="{C738C2B4-E87B-4182-A81C-AF33AC4BD7EC}"/>
    <dgm:cxn modelId="{5F670BB2-1C84-4DEA-A9E3-0D63EA1F48E4}" srcId="{1CC59085-47A3-408C-8302-C1D1B7C522B3}" destId="{8A560F55-F9AB-442A-9E45-2CD07E1040C4}" srcOrd="1" destOrd="0" parTransId="{8EAA52B5-704C-47F5-8947-5E284315141F}" sibTransId="{53EB8385-10B5-43D8-92DC-A3B769847292}"/>
    <dgm:cxn modelId="{94590D74-1AD6-4A4B-A39F-302C9B4BACCE}" srcId="{1CC59085-47A3-408C-8302-C1D1B7C522B3}" destId="{7D5F9260-4304-499A-AF79-4E296830EE21}" srcOrd="2" destOrd="0" parTransId="{4812F93D-F0EB-4EE5-BE95-566D1C317A04}" sibTransId="{36076848-5879-4E06-ACBD-9B7AB2B04A9A}"/>
    <dgm:cxn modelId="{BB0A51AD-D015-402B-A9B2-A109A034F02A}" type="presOf" srcId="{7D5F9260-4304-499A-AF79-4E296830EE21}" destId="{8E5DA1A3-494C-4A4B-BAB0-5C7CFE23882C}" srcOrd="0" destOrd="0" presId="urn:microsoft.com/office/officeart/2005/8/layout/target3"/>
    <dgm:cxn modelId="{275B191B-5A2E-4BF0-82CB-C83841EFE835}" type="presOf" srcId="{25A17CB3-CA78-4B25-8E7D-9208495E3B8E}" destId="{B23182B9-2789-4CF9-BA93-8EE8DF2E2E3B}" srcOrd="0" destOrd="0" presId="urn:microsoft.com/office/officeart/2005/8/layout/target3"/>
    <dgm:cxn modelId="{0A21857E-E6C5-4146-BD7B-D78003F56BEB}" type="presParOf" srcId="{98B4576C-97FD-4CCA-A3B8-B826AB230B17}" destId="{9FDB0583-D878-40F8-8695-F073D96ED093}" srcOrd="0" destOrd="0" presId="urn:microsoft.com/office/officeart/2005/8/layout/target3"/>
    <dgm:cxn modelId="{95138E85-0BE4-4524-901B-AFB886FFCF17}" type="presParOf" srcId="{98B4576C-97FD-4CCA-A3B8-B826AB230B17}" destId="{03185622-A4BD-4CE5-97EF-2CB5779EAF89}" srcOrd="1" destOrd="0" presId="urn:microsoft.com/office/officeart/2005/8/layout/target3"/>
    <dgm:cxn modelId="{494C7C7D-52A3-4F3F-A17A-678D3908DBF0}" type="presParOf" srcId="{98B4576C-97FD-4CCA-A3B8-B826AB230B17}" destId="{B23182B9-2789-4CF9-BA93-8EE8DF2E2E3B}" srcOrd="2" destOrd="0" presId="urn:microsoft.com/office/officeart/2005/8/layout/target3"/>
    <dgm:cxn modelId="{2343BBC8-BCD7-418C-80AF-78579D68F05A}" type="presParOf" srcId="{98B4576C-97FD-4CCA-A3B8-B826AB230B17}" destId="{7051EC64-B2E1-4A25-9027-6A9AEA273B5E}" srcOrd="3" destOrd="0" presId="urn:microsoft.com/office/officeart/2005/8/layout/target3"/>
    <dgm:cxn modelId="{AC2118C4-1C4D-4130-AB38-00CAD071B094}" type="presParOf" srcId="{98B4576C-97FD-4CCA-A3B8-B826AB230B17}" destId="{8C1444B6-927A-426E-841E-2AE01FC762F8}" srcOrd="4" destOrd="0" presId="urn:microsoft.com/office/officeart/2005/8/layout/target3"/>
    <dgm:cxn modelId="{61BF234E-AAD5-4E20-8410-76DBB0D8B329}" type="presParOf" srcId="{98B4576C-97FD-4CCA-A3B8-B826AB230B17}" destId="{CDA1578B-B6E7-40D9-8E9B-AA9709841598}" srcOrd="5" destOrd="0" presId="urn:microsoft.com/office/officeart/2005/8/layout/target3"/>
    <dgm:cxn modelId="{AA2042DD-EE50-4A18-956A-765699EF7D26}" type="presParOf" srcId="{98B4576C-97FD-4CCA-A3B8-B826AB230B17}" destId="{21FA6C7A-F6BF-46D0-93B8-A59C0FCC1219}" srcOrd="6" destOrd="0" presId="urn:microsoft.com/office/officeart/2005/8/layout/target3"/>
    <dgm:cxn modelId="{9C1E9A25-F7E0-4163-91B8-18C211E81112}" type="presParOf" srcId="{98B4576C-97FD-4CCA-A3B8-B826AB230B17}" destId="{F1501BE5-A733-45C5-A306-AA916312E0D7}" srcOrd="7" destOrd="0" presId="urn:microsoft.com/office/officeart/2005/8/layout/target3"/>
    <dgm:cxn modelId="{AA4A5BC0-B7FC-403E-8BED-2DB5BF79122E}" type="presParOf" srcId="{98B4576C-97FD-4CCA-A3B8-B826AB230B17}" destId="{8E5DA1A3-494C-4A4B-BAB0-5C7CFE23882C}" srcOrd="8" destOrd="0" presId="urn:microsoft.com/office/officeart/2005/8/layout/target3"/>
    <dgm:cxn modelId="{E64DA26D-77B9-4CB1-8B1E-86D4F5A354E5}" type="presParOf" srcId="{98B4576C-97FD-4CCA-A3B8-B826AB230B17}" destId="{864C4A18-F034-47F8-9A0E-51841FFC57D7}" srcOrd="9" destOrd="0" presId="urn:microsoft.com/office/officeart/2005/8/layout/target3"/>
    <dgm:cxn modelId="{AE742ECE-46C2-4A63-9E05-002F556C69AC}" type="presParOf" srcId="{98B4576C-97FD-4CCA-A3B8-B826AB230B17}" destId="{7498447E-1F6A-4593-B902-49FA85C21EF8}" srcOrd="10" destOrd="0" presId="urn:microsoft.com/office/officeart/2005/8/layout/target3"/>
    <dgm:cxn modelId="{E1F75EAE-B749-4490-A151-4A9196EE741C}" type="presParOf" srcId="{98B4576C-97FD-4CCA-A3B8-B826AB230B17}" destId="{AE742DEE-6814-45BB-B6AD-DECDC7D62864}" srcOrd="11" destOrd="0" presId="urn:microsoft.com/office/officeart/2005/8/layout/target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FD53F8-BDC0-4A52-91E4-952DC6996F1E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B35D75-78C8-41F9-9F1E-97B1568AAAE8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Изменение в характере учебной деятельности (существенное усложнение учебного материала, возрастание объема информации, сложность ее восприятия в рамках новых учебных дисциплин, новые формы организации обучения – лекции и практические занятия).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2C033A9F-8383-46DE-B1D9-72B51BE9577F}" type="parTrans" cxnId="{E0305ACB-81BC-4D85-A8B6-D558A8410C78}">
      <dgm:prSet/>
      <dgm:spPr/>
      <dgm:t>
        <a:bodyPr/>
        <a:lstStyle/>
        <a:p>
          <a:endParaRPr lang="ru-RU"/>
        </a:p>
      </dgm:t>
    </dgm:pt>
    <dgm:pt modelId="{22D73943-2244-42D9-8C7B-DF7362B6A9EE}" type="sibTrans" cxnId="{E0305ACB-81BC-4D85-A8B6-D558A8410C78}">
      <dgm:prSet/>
      <dgm:spPr/>
      <dgm:t>
        <a:bodyPr/>
        <a:lstStyle/>
        <a:p>
          <a:endParaRPr lang="ru-RU"/>
        </a:p>
      </dgm:t>
    </dgm:pt>
    <dgm:pt modelId="{0A33BE9E-D9EF-4E0F-9DB5-2E2A800EF967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Расширение возможностей общения со сверстниками, возможность познакомиться с интересными людьми, посещать студенческие вечеринки. 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CF6DCBF-6A11-4F62-A5C5-536B2E879745}" type="parTrans" cxnId="{55AE2A77-C3F3-4724-9037-C22A48481C17}">
      <dgm:prSet/>
      <dgm:spPr/>
      <dgm:t>
        <a:bodyPr/>
        <a:lstStyle/>
        <a:p>
          <a:endParaRPr lang="ru-RU"/>
        </a:p>
      </dgm:t>
    </dgm:pt>
    <dgm:pt modelId="{C3DDE402-7D8F-495D-ADD2-E5D380CE8147}" type="sibTrans" cxnId="{55AE2A77-C3F3-4724-9037-C22A48481C17}">
      <dgm:prSet/>
      <dgm:spPr/>
      <dgm:t>
        <a:bodyPr/>
        <a:lstStyle/>
        <a:p>
          <a:endParaRPr lang="ru-RU"/>
        </a:p>
      </dgm:t>
    </dgm:pt>
    <dgm:pt modelId="{E49FAE87-83EE-47C9-BDF1-A52E141B7D89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Повышение мотивации познавательной деятельности (студенты-первокурсники признают новые предметы сложными, но интересными).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593557FB-34AA-47E9-A857-3F113ABB116A}" type="parTrans" cxnId="{E149C137-3732-430A-A376-DA2E777622F7}">
      <dgm:prSet/>
      <dgm:spPr/>
      <dgm:t>
        <a:bodyPr/>
        <a:lstStyle/>
        <a:p>
          <a:endParaRPr lang="ru-RU"/>
        </a:p>
      </dgm:t>
    </dgm:pt>
    <dgm:pt modelId="{E25DD718-DED1-4ECF-BFFE-961282560667}" type="sibTrans" cxnId="{E149C137-3732-430A-A376-DA2E777622F7}">
      <dgm:prSet/>
      <dgm:spPr/>
      <dgm:t>
        <a:bodyPr/>
        <a:lstStyle/>
        <a:p>
          <a:endParaRPr lang="ru-RU"/>
        </a:p>
      </dgm:t>
    </dgm:pt>
    <dgm:pt modelId="{78E21F3A-1F9A-4177-911C-605812DD19D7}" type="pres">
      <dgm:prSet presAssocID="{8DFD53F8-BDC0-4A52-91E4-952DC6996F1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F79F54-D05E-48FC-8A23-BC9838F80B7E}" type="pres">
      <dgm:prSet presAssocID="{95B35D75-78C8-41F9-9F1E-97B1568AAAE8}" presName="comp" presStyleCnt="0"/>
      <dgm:spPr/>
    </dgm:pt>
    <dgm:pt modelId="{AC826996-877E-4590-8034-95A0E1B0EDA0}" type="pres">
      <dgm:prSet presAssocID="{95B35D75-78C8-41F9-9F1E-97B1568AAAE8}" presName="box" presStyleLbl="node1" presStyleIdx="0" presStyleCnt="3" custScaleY="117282" custLinFactNeighborY="4507"/>
      <dgm:spPr/>
      <dgm:t>
        <a:bodyPr/>
        <a:lstStyle/>
        <a:p>
          <a:endParaRPr lang="ru-RU"/>
        </a:p>
      </dgm:t>
    </dgm:pt>
    <dgm:pt modelId="{590B87AF-1EC5-4BE4-B2CA-E554EA05021A}" type="pres">
      <dgm:prSet presAssocID="{95B35D75-78C8-41F9-9F1E-97B1568AAAE8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F4A2F8F-7289-428F-821D-6BAAD0A70929}" type="pres">
      <dgm:prSet presAssocID="{95B35D75-78C8-41F9-9F1E-97B1568AAAE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967A3-28DC-452F-B9AA-453ECC93AA9C}" type="pres">
      <dgm:prSet presAssocID="{22D73943-2244-42D9-8C7B-DF7362B6A9EE}" presName="spacer" presStyleCnt="0"/>
      <dgm:spPr/>
    </dgm:pt>
    <dgm:pt modelId="{47442371-5C8F-46B0-83CA-395DAC27D763}" type="pres">
      <dgm:prSet presAssocID="{0A33BE9E-D9EF-4E0F-9DB5-2E2A800EF967}" presName="comp" presStyleCnt="0"/>
      <dgm:spPr/>
    </dgm:pt>
    <dgm:pt modelId="{5B4F90A6-C214-42CD-A37E-CE8279E2BE4C}" type="pres">
      <dgm:prSet presAssocID="{0A33BE9E-D9EF-4E0F-9DB5-2E2A800EF967}" presName="box" presStyleLbl="node1" presStyleIdx="1" presStyleCnt="3" custScaleY="87997"/>
      <dgm:spPr/>
      <dgm:t>
        <a:bodyPr/>
        <a:lstStyle/>
        <a:p>
          <a:endParaRPr lang="ru-RU"/>
        </a:p>
      </dgm:t>
    </dgm:pt>
    <dgm:pt modelId="{5F46B54C-EBF5-4D4E-89E6-BE88A7AA6060}" type="pres">
      <dgm:prSet presAssocID="{0A33BE9E-D9EF-4E0F-9DB5-2E2A800EF967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CFF6893-7653-49DB-BF87-7DBD96167BBF}" type="pres">
      <dgm:prSet presAssocID="{0A33BE9E-D9EF-4E0F-9DB5-2E2A800EF96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EEC393-8BC2-4FD2-8326-73C8A965AE05}" type="pres">
      <dgm:prSet presAssocID="{C3DDE402-7D8F-495D-ADD2-E5D380CE8147}" presName="spacer" presStyleCnt="0"/>
      <dgm:spPr/>
    </dgm:pt>
    <dgm:pt modelId="{A40D69CA-D99D-437A-A5C1-DA87DA73C957}" type="pres">
      <dgm:prSet presAssocID="{E49FAE87-83EE-47C9-BDF1-A52E141B7D89}" presName="comp" presStyleCnt="0"/>
      <dgm:spPr/>
    </dgm:pt>
    <dgm:pt modelId="{B54F4235-9990-423C-B5CE-83C08DA222BF}" type="pres">
      <dgm:prSet presAssocID="{E49FAE87-83EE-47C9-BDF1-A52E141B7D89}" presName="box" presStyleLbl="node1" presStyleIdx="2" presStyleCnt="3"/>
      <dgm:spPr/>
      <dgm:t>
        <a:bodyPr/>
        <a:lstStyle/>
        <a:p>
          <a:endParaRPr lang="ru-RU"/>
        </a:p>
      </dgm:t>
    </dgm:pt>
    <dgm:pt modelId="{3D6C982E-677E-4A20-A664-3A08A8F66816}" type="pres">
      <dgm:prSet presAssocID="{E49FAE87-83EE-47C9-BDF1-A52E141B7D89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B5D6E47-97B6-42E8-84D9-DA3D498767A0}" type="pres">
      <dgm:prSet presAssocID="{E49FAE87-83EE-47C9-BDF1-A52E141B7D8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051215-141B-4EB6-A3D4-F70DAA2688E8}" type="presOf" srcId="{95B35D75-78C8-41F9-9F1E-97B1568AAAE8}" destId="{7F4A2F8F-7289-428F-821D-6BAAD0A70929}" srcOrd="1" destOrd="0" presId="urn:microsoft.com/office/officeart/2005/8/layout/vList4#1"/>
    <dgm:cxn modelId="{AF8AB3C1-5A7E-475B-A568-BF47EA2C49EE}" type="presOf" srcId="{0A33BE9E-D9EF-4E0F-9DB5-2E2A800EF967}" destId="{5B4F90A6-C214-42CD-A37E-CE8279E2BE4C}" srcOrd="0" destOrd="0" presId="urn:microsoft.com/office/officeart/2005/8/layout/vList4#1"/>
    <dgm:cxn modelId="{E149C137-3732-430A-A376-DA2E777622F7}" srcId="{8DFD53F8-BDC0-4A52-91E4-952DC6996F1E}" destId="{E49FAE87-83EE-47C9-BDF1-A52E141B7D89}" srcOrd="2" destOrd="0" parTransId="{593557FB-34AA-47E9-A857-3F113ABB116A}" sibTransId="{E25DD718-DED1-4ECF-BFFE-961282560667}"/>
    <dgm:cxn modelId="{7EFAB6E1-7618-4600-891A-4B00B86A0A62}" type="presOf" srcId="{E49FAE87-83EE-47C9-BDF1-A52E141B7D89}" destId="{B54F4235-9990-423C-B5CE-83C08DA222BF}" srcOrd="0" destOrd="0" presId="urn:microsoft.com/office/officeart/2005/8/layout/vList4#1"/>
    <dgm:cxn modelId="{E0305ACB-81BC-4D85-A8B6-D558A8410C78}" srcId="{8DFD53F8-BDC0-4A52-91E4-952DC6996F1E}" destId="{95B35D75-78C8-41F9-9F1E-97B1568AAAE8}" srcOrd="0" destOrd="0" parTransId="{2C033A9F-8383-46DE-B1D9-72B51BE9577F}" sibTransId="{22D73943-2244-42D9-8C7B-DF7362B6A9EE}"/>
    <dgm:cxn modelId="{9D716373-FA60-4F90-AAD6-2F085C6A21B1}" type="presOf" srcId="{95B35D75-78C8-41F9-9F1E-97B1568AAAE8}" destId="{AC826996-877E-4590-8034-95A0E1B0EDA0}" srcOrd="0" destOrd="0" presId="urn:microsoft.com/office/officeart/2005/8/layout/vList4#1"/>
    <dgm:cxn modelId="{435848CF-7F75-4439-AA39-27E108FAA0C2}" type="presOf" srcId="{E49FAE87-83EE-47C9-BDF1-A52E141B7D89}" destId="{8B5D6E47-97B6-42E8-84D9-DA3D498767A0}" srcOrd="1" destOrd="0" presId="urn:microsoft.com/office/officeart/2005/8/layout/vList4#1"/>
    <dgm:cxn modelId="{55AE2A77-C3F3-4724-9037-C22A48481C17}" srcId="{8DFD53F8-BDC0-4A52-91E4-952DC6996F1E}" destId="{0A33BE9E-D9EF-4E0F-9DB5-2E2A800EF967}" srcOrd="1" destOrd="0" parTransId="{0CF6DCBF-6A11-4F62-A5C5-536B2E879745}" sibTransId="{C3DDE402-7D8F-495D-ADD2-E5D380CE8147}"/>
    <dgm:cxn modelId="{E675CE14-A71B-4ED1-BF01-966588165DD1}" type="presOf" srcId="{8DFD53F8-BDC0-4A52-91E4-952DC6996F1E}" destId="{78E21F3A-1F9A-4177-911C-605812DD19D7}" srcOrd="0" destOrd="0" presId="urn:microsoft.com/office/officeart/2005/8/layout/vList4#1"/>
    <dgm:cxn modelId="{7077725D-ABED-4374-BCA0-EF604DDA56B5}" type="presOf" srcId="{0A33BE9E-D9EF-4E0F-9DB5-2E2A800EF967}" destId="{1CFF6893-7653-49DB-BF87-7DBD96167BBF}" srcOrd="1" destOrd="0" presId="urn:microsoft.com/office/officeart/2005/8/layout/vList4#1"/>
    <dgm:cxn modelId="{9B9E8070-E301-49A8-9808-1B1B0A1CAB01}" type="presParOf" srcId="{78E21F3A-1F9A-4177-911C-605812DD19D7}" destId="{C6F79F54-D05E-48FC-8A23-BC9838F80B7E}" srcOrd="0" destOrd="0" presId="urn:microsoft.com/office/officeart/2005/8/layout/vList4#1"/>
    <dgm:cxn modelId="{9EAF2D7C-A4E9-4F98-9209-BFE80085328B}" type="presParOf" srcId="{C6F79F54-D05E-48FC-8A23-BC9838F80B7E}" destId="{AC826996-877E-4590-8034-95A0E1B0EDA0}" srcOrd="0" destOrd="0" presId="urn:microsoft.com/office/officeart/2005/8/layout/vList4#1"/>
    <dgm:cxn modelId="{A2EE0B94-25BF-455F-8FA9-1593EDC7CE3F}" type="presParOf" srcId="{C6F79F54-D05E-48FC-8A23-BC9838F80B7E}" destId="{590B87AF-1EC5-4BE4-B2CA-E554EA05021A}" srcOrd="1" destOrd="0" presId="urn:microsoft.com/office/officeart/2005/8/layout/vList4#1"/>
    <dgm:cxn modelId="{A5AC578B-DBBF-4640-AB05-7645797917EA}" type="presParOf" srcId="{C6F79F54-D05E-48FC-8A23-BC9838F80B7E}" destId="{7F4A2F8F-7289-428F-821D-6BAAD0A70929}" srcOrd="2" destOrd="0" presId="urn:microsoft.com/office/officeart/2005/8/layout/vList4#1"/>
    <dgm:cxn modelId="{0A7CC23C-6F5C-4042-91DA-F95E88356D8E}" type="presParOf" srcId="{78E21F3A-1F9A-4177-911C-605812DD19D7}" destId="{B71967A3-28DC-452F-B9AA-453ECC93AA9C}" srcOrd="1" destOrd="0" presId="urn:microsoft.com/office/officeart/2005/8/layout/vList4#1"/>
    <dgm:cxn modelId="{8AB5E37D-54D4-4AB2-BA9A-D641255EFF67}" type="presParOf" srcId="{78E21F3A-1F9A-4177-911C-605812DD19D7}" destId="{47442371-5C8F-46B0-83CA-395DAC27D763}" srcOrd="2" destOrd="0" presId="urn:microsoft.com/office/officeart/2005/8/layout/vList4#1"/>
    <dgm:cxn modelId="{4F57B9A8-26F5-4816-B0DE-2E6352B7FD1F}" type="presParOf" srcId="{47442371-5C8F-46B0-83CA-395DAC27D763}" destId="{5B4F90A6-C214-42CD-A37E-CE8279E2BE4C}" srcOrd="0" destOrd="0" presId="urn:microsoft.com/office/officeart/2005/8/layout/vList4#1"/>
    <dgm:cxn modelId="{ED22515A-C6C8-4A41-BCF6-81F5F5755F3E}" type="presParOf" srcId="{47442371-5C8F-46B0-83CA-395DAC27D763}" destId="{5F46B54C-EBF5-4D4E-89E6-BE88A7AA6060}" srcOrd="1" destOrd="0" presId="urn:microsoft.com/office/officeart/2005/8/layout/vList4#1"/>
    <dgm:cxn modelId="{AC04A859-2D03-4386-99D4-CB58ECC5393D}" type="presParOf" srcId="{47442371-5C8F-46B0-83CA-395DAC27D763}" destId="{1CFF6893-7653-49DB-BF87-7DBD96167BBF}" srcOrd="2" destOrd="0" presId="urn:microsoft.com/office/officeart/2005/8/layout/vList4#1"/>
    <dgm:cxn modelId="{45BB712F-2CD8-45E7-B3F7-EC26B7E5F900}" type="presParOf" srcId="{78E21F3A-1F9A-4177-911C-605812DD19D7}" destId="{72EEC393-8BC2-4FD2-8326-73C8A965AE05}" srcOrd="3" destOrd="0" presId="urn:microsoft.com/office/officeart/2005/8/layout/vList4#1"/>
    <dgm:cxn modelId="{A07A57E7-54DE-484F-889A-D707FF1121C1}" type="presParOf" srcId="{78E21F3A-1F9A-4177-911C-605812DD19D7}" destId="{A40D69CA-D99D-437A-A5C1-DA87DA73C957}" srcOrd="4" destOrd="0" presId="urn:microsoft.com/office/officeart/2005/8/layout/vList4#1"/>
    <dgm:cxn modelId="{B0B4B37A-8892-45BF-A036-1991141529A2}" type="presParOf" srcId="{A40D69CA-D99D-437A-A5C1-DA87DA73C957}" destId="{B54F4235-9990-423C-B5CE-83C08DA222BF}" srcOrd="0" destOrd="0" presId="urn:microsoft.com/office/officeart/2005/8/layout/vList4#1"/>
    <dgm:cxn modelId="{810BFD0E-1178-4A62-AC41-F77B9285759D}" type="presParOf" srcId="{A40D69CA-D99D-437A-A5C1-DA87DA73C957}" destId="{3D6C982E-677E-4A20-A664-3A08A8F66816}" srcOrd="1" destOrd="0" presId="urn:microsoft.com/office/officeart/2005/8/layout/vList4#1"/>
    <dgm:cxn modelId="{9BC760FA-39B2-4243-B1C9-7157EE4CA72C}" type="presParOf" srcId="{A40D69CA-D99D-437A-A5C1-DA87DA73C957}" destId="{8B5D6E47-97B6-42E8-84D9-DA3D498767A0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DFD53F8-BDC0-4A52-91E4-952DC6996F1E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B35D75-78C8-41F9-9F1E-97B1568AAAE8}">
      <dgm:prSet phldrT="[Текст]" custT="1"/>
      <dgm:spPr/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Возрастание физических и психических нагрузок, нехватка времени на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внеучебную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деятельность. 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2C033A9F-8383-46DE-B1D9-72B51BE9577F}" type="parTrans" cxnId="{E0305ACB-81BC-4D85-A8B6-D558A8410C78}">
      <dgm:prSet/>
      <dgm:spPr/>
      <dgm:t>
        <a:bodyPr/>
        <a:lstStyle/>
        <a:p>
          <a:endParaRPr lang="ru-RU"/>
        </a:p>
      </dgm:t>
    </dgm:pt>
    <dgm:pt modelId="{22D73943-2244-42D9-8C7B-DF7362B6A9EE}" type="sibTrans" cxnId="{E0305ACB-81BC-4D85-A8B6-D558A8410C78}">
      <dgm:prSet/>
      <dgm:spPr/>
      <dgm:t>
        <a:bodyPr/>
        <a:lstStyle/>
        <a:p>
          <a:endParaRPr lang="ru-RU"/>
        </a:p>
      </dgm:t>
    </dgm:pt>
    <dgm:pt modelId="{0A33BE9E-D9EF-4E0F-9DB5-2E2A800EF967}">
      <dgm:prSet phldrT="[Текст]" custT="1"/>
      <dgm:spPr/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Повышение ответственности, самостоятельности (прежде всего вследствие изменения системы контроля знаний студентов за счет преимущества самоконтроля). Первокурсники в полной мере ощущают себя взрослыми людьми. 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CF6DCBF-6A11-4F62-A5C5-536B2E879745}" type="parTrans" cxnId="{55AE2A77-C3F3-4724-9037-C22A48481C17}">
      <dgm:prSet/>
      <dgm:spPr/>
      <dgm:t>
        <a:bodyPr/>
        <a:lstStyle/>
        <a:p>
          <a:endParaRPr lang="ru-RU"/>
        </a:p>
      </dgm:t>
    </dgm:pt>
    <dgm:pt modelId="{C3DDE402-7D8F-495D-ADD2-E5D380CE8147}" type="sibTrans" cxnId="{55AE2A77-C3F3-4724-9037-C22A48481C17}">
      <dgm:prSet/>
      <dgm:spPr/>
      <dgm:t>
        <a:bodyPr/>
        <a:lstStyle/>
        <a:p>
          <a:endParaRPr lang="ru-RU"/>
        </a:p>
      </dgm:t>
    </dgm:pt>
    <dgm:pt modelId="{E49FAE87-83EE-47C9-BDF1-A52E141B7D89}">
      <dgm:prSet phldrT="[Текст]" custT="1"/>
      <dgm:spPr/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Отсутствие навыков самостоятельной работы, слабая саморегуляция поведения, неумение планировать режим труда и отдыха. 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593557FB-34AA-47E9-A857-3F113ABB116A}" type="parTrans" cxnId="{E149C137-3732-430A-A376-DA2E777622F7}">
      <dgm:prSet/>
      <dgm:spPr/>
      <dgm:t>
        <a:bodyPr/>
        <a:lstStyle/>
        <a:p>
          <a:endParaRPr lang="ru-RU"/>
        </a:p>
      </dgm:t>
    </dgm:pt>
    <dgm:pt modelId="{E25DD718-DED1-4ECF-BFFE-961282560667}" type="sibTrans" cxnId="{E149C137-3732-430A-A376-DA2E777622F7}">
      <dgm:prSet/>
      <dgm:spPr/>
      <dgm:t>
        <a:bodyPr/>
        <a:lstStyle/>
        <a:p>
          <a:endParaRPr lang="ru-RU"/>
        </a:p>
      </dgm:t>
    </dgm:pt>
    <dgm:pt modelId="{78E21F3A-1F9A-4177-911C-605812DD19D7}" type="pres">
      <dgm:prSet presAssocID="{8DFD53F8-BDC0-4A52-91E4-952DC6996F1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F79F54-D05E-48FC-8A23-BC9838F80B7E}" type="pres">
      <dgm:prSet presAssocID="{95B35D75-78C8-41F9-9F1E-97B1568AAAE8}" presName="comp" presStyleCnt="0"/>
      <dgm:spPr/>
    </dgm:pt>
    <dgm:pt modelId="{AC826996-877E-4590-8034-95A0E1B0EDA0}" type="pres">
      <dgm:prSet presAssocID="{95B35D75-78C8-41F9-9F1E-97B1568AAAE8}" presName="box" presStyleLbl="node1" presStyleIdx="0" presStyleCnt="3" custScaleY="60363"/>
      <dgm:spPr/>
      <dgm:t>
        <a:bodyPr/>
        <a:lstStyle/>
        <a:p>
          <a:endParaRPr lang="ru-RU"/>
        </a:p>
      </dgm:t>
    </dgm:pt>
    <dgm:pt modelId="{590B87AF-1EC5-4BE4-B2CA-E554EA05021A}" type="pres">
      <dgm:prSet presAssocID="{95B35D75-78C8-41F9-9F1E-97B1568AAAE8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F4A2F8F-7289-428F-821D-6BAAD0A70929}" type="pres">
      <dgm:prSet presAssocID="{95B35D75-78C8-41F9-9F1E-97B1568AAAE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967A3-28DC-452F-B9AA-453ECC93AA9C}" type="pres">
      <dgm:prSet presAssocID="{22D73943-2244-42D9-8C7B-DF7362B6A9EE}" presName="spacer" presStyleCnt="0"/>
      <dgm:spPr/>
    </dgm:pt>
    <dgm:pt modelId="{47442371-5C8F-46B0-83CA-395DAC27D763}" type="pres">
      <dgm:prSet presAssocID="{0A33BE9E-D9EF-4E0F-9DB5-2E2A800EF967}" presName="comp" presStyleCnt="0"/>
      <dgm:spPr/>
    </dgm:pt>
    <dgm:pt modelId="{5B4F90A6-C214-42CD-A37E-CE8279E2BE4C}" type="pres">
      <dgm:prSet presAssocID="{0A33BE9E-D9EF-4E0F-9DB5-2E2A800EF967}" presName="box" presStyleLbl="node1" presStyleIdx="1" presStyleCnt="3" custScaleY="114957"/>
      <dgm:spPr/>
      <dgm:t>
        <a:bodyPr/>
        <a:lstStyle/>
        <a:p>
          <a:endParaRPr lang="ru-RU"/>
        </a:p>
      </dgm:t>
    </dgm:pt>
    <dgm:pt modelId="{5F46B54C-EBF5-4D4E-89E6-BE88A7AA6060}" type="pres">
      <dgm:prSet presAssocID="{0A33BE9E-D9EF-4E0F-9DB5-2E2A800EF967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CFF6893-7653-49DB-BF87-7DBD96167BBF}" type="pres">
      <dgm:prSet presAssocID="{0A33BE9E-D9EF-4E0F-9DB5-2E2A800EF96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EEC393-8BC2-4FD2-8326-73C8A965AE05}" type="pres">
      <dgm:prSet presAssocID="{C3DDE402-7D8F-495D-ADD2-E5D380CE8147}" presName="spacer" presStyleCnt="0"/>
      <dgm:spPr/>
    </dgm:pt>
    <dgm:pt modelId="{A40D69CA-D99D-437A-A5C1-DA87DA73C957}" type="pres">
      <dgm:prSet presAssocID="{E49FAE87-83EE-47C9-BDF1-A52E141B7D89}" presName="comp" presStyleCnt="0"/>
      <dgm:spPr/>
    </dgm:pt>
    <dgm:pt modelId="{B54F4235-9990-423C-B5CE-83C08DA222BF}" type="pres">
      <dgm:prSet presAssocID="{E49FAE87-83EE-47C9-BDF1-A52E141B7D89}" presName="box" presStyleLbl="node1" presStyleIdx="2" presStyleCnt="3"/>
      <dgm:spPr/>
      <dgm:t>
        <a:bodyPr/>
        <a:lstStyle/>
        <a:p>
          <a:endParaRPr lang="ru-RU"/>
        </a:p>
      </dgm:t>
    </dgm:pt>
    <dgm:pt modelId="{3D6C982E-677E-4A20-A664-3A08A8F66816}" type="pres">
      <dgm:prSet presAssocID="{E49FAE87-83EE-47C9-BDF1-A52E141B7D89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B5D6E47-97B6-42E8-84D9-DA3D498767A0}" type="pres">
      <dgm:prSet presAssocID="{E49FAE87-83EE-47C9-BDF1-A52E141B7D8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689153-1740-483D-8E03-AED150AE3CFE}" type="presOf" srcId="{E49FAE87-83EE-47C9-BDF1-A52E141B7D89}" destId="{8B5D6E47-97B6-42E8-84D9-DA3D498767A0}" srcOrd="1" destOrd="0" presId="urn:microsoft.com/office/officeart/2005/8/layout/vList4#2"/>
    <dgm:cxn modelId="{E149C137-3732-430A-A376-DA2E777622F7}" srcId="{8DFD53F8-BDC0-4A52-91E4-952DC6996F1E}" destId="{E49FAE87-83EE-47C9-BDF1-A52E141B7D89}" srcOrd="2" destOrd="0" parTransId="{593557FB-34AA-47E9-A857-3F113ABB116A}" sibTransId="{E25DD718-DED1-4ECF-BFFE-961282560667}"/>
    <dgm:cxn modelId="{AD44809E-1400-4850-84B6-DD5694B55699}" type="presOf" srcId="{0A33BE9E-D9EF-4E0F-9DB5-2E2A800EF967}" destId="{1CFF6893-7653-49DB-BF87-7DBD96167BBF}" srcOrd="1" destOrd="0" presId="urn:microsoft.com/office/officeart/2005/8/layout/vList4#2"/>
    <dgm:cxn modelId="{9A1F4508-D65E-4FB3-B4AE-BDD39B85E826}" type="presOf" srcId="{E49FAE87-83EE-47C9-BDF1-A52E141B7D89}" destId="{B54F4235-9990-423C-B5CE-83C08DA222BF}" srcOrd="0" destOrd="0" presId="urn:microsoft.com/office/officeart/2005/8/layout/vList4#2"/>
    <dgm:cxn modelId="{E0305ACB-81BC-4D85-A8B6-D558A8410C78}" srcId="{8DFD53F8-BDC0-4A52-91E4-952DC6996F1E}" destId="{95B35D75-78C8-41F9-9F1E-97B1568AAAE8}" srcOrd="0" destOrd="0" parTransId="{2C033A9F-8383-46DE-B1D9-72B51BE9577F}" sibTransId="{22D73943-2244-42D9-8C7B-DF7362B6A9EE}"/>
    <dgm:cxn modelId="{7780608E-DFB8-41DB-9F0D-26271B6D4D64}" type="presOf" srcId="{0A33BE9E-D9EF-4E0F-9DB5-2E2A800EF967}" destId="{5B4F90A6-C214-42CD-A37E-CE8279E2BE4C}" srcOrd="0" destOrd="0" presId="urn:microsoft.com/office/officeart/2005/8/layout/vList4#2"/>
    <dgm:cxn modelId="{55AE2A77-C3F3-4724-9037-C22A48481C17}" srcId="{8DFD53F8-BDC0-4A52-91E4-952DC6996F1E}" destId="{0A33BE9E-D9EF-4E0F-9DB5-2E2A800EF967}" srcOrd="1" destOrd="0" parTransId="{0CF6DCBF-6A11-4F62-A5C5-536B2E879745}" sibTransId="{C3DDE402-7D8F-495D-ADD2-E5D380CE8147}"/>
    <dgm:cxn modelId="{77620628-1086-40A1-A6E8-61DD424313B6}" type="presOf" srcId="{8DFD53F8-BDC0-4A52-91E4-952DC6996F1E}" destId="{78E21F3A-1F9A-4177-911C-605812DD19D7}" srcOrd="0" destOrd="0" presId="urn:microsoft.com/office/officeart/2005/8/layout/vList4#2"/>
    <dgm:cxn modelId="{C3C45EE2-331E-4045-B126-71E201A02038}" type="presOf" srcId="{95B35D75-78C8-41F9-9F1E-97B1568AAAE8}" destId="{AC826996-877E-4590-8034-95A0E1B0EDA0}" srcOrd="0" destOrd="0" presId="urn:microsoft.com/office/officeart/2005/8/layout/vList4#2"/>
    <dgm:cxn modelId="{C36DD212-143B-4359-9359-5642844652C4}" type="presOf" srcId="{95B35D75-78C8-41F9-9F1E-97B1568AAAE8}" destId="{7F4A2F8F-7289-428F-821D-6BAAD0A70929}" srcOrd="1" destOrd="0" presId="urn:microsoft.com/office/officeart/2005/8/layout/vList4#2"/>
    <dgm:cxn modelId="{7847788B-F526-4A6E-8DEC-1960A9BCA59C}" type="presParOf" srcId="{78E21F3A-1F9A-4177-911C-605812DD19D7}" destId="{C6F79F54-D05E-48FC-8A23-BC9838F80B7E}" srcOrd="0" destOrd="0" presId="urn:microsoft.com/office/officeart/2005/8/layout/vList4#2"/>
    <dgm:cxn modelId="{09998C7C-9C95-4E15-8CE8-0DF8396C34AB}" type="presParOf" srcId="{C6F79F54-D05E-48FC-8A23-BC9838F80B7E}" destId="{AC826996-877E-4590-8034-95A0E1B0EDA0}" srcOrd="0" destOrd="0" presId="urn:microsoft.com/office/officeart/2005/8/layout/vList4#2"/>
    <dgm:cxn modelId="{B6829B45-3266-4F20-B189-F9BAA70D416D}" type="presParOf" srcId="{C6F79F54-D05E-48FC-8A23-BC9838F80B7E}" destId="{590B87AF-1EC5-4BE4-B2CA-E554EA05021A}" srcOrd="1" destOrd="0" presId="urn:microsoft.com/office/officeart/2005/8/layout/vList4#2"/>
    <dgm:cxn modelId="{4353E2DE-B35B-4999-A73D-7DE33F2F10EC}" type="presParOf" srcId="{C6F79F54-D05E-48FC-8A23-BC9838F80B7E}" destId="{7F4A2F8F-7289-428F-821D-6BAAD0A70929}" srcOrd="2" destOrd="0" presId="urn:microsoft.com/office/officeart/2005/8/layout/vList4#2"/>
    <dgm:cxn modelId="{00860937-C197-47F2-A55D-E692A3BF18DE}" type="presParOf" srcId="{78E21F3A-1F9A-4177-911C-605812DD19D7}" destId="{B71967A3-28DC-452F-B9AA-453ECC93AA9C}" srcOrd="1" destOrd="0" presId="urn:microsoft.com/office/officeart/2005/8/layout/vList4#2"/>
    <dgm:cxn modelId="{B8D9167F-8BC8-45E9-A318-468DD67212FE}" type="presParOf" srcId="{78E21F3A-1F9A-4177-911C-605812DD19D7}" destId="{47442371-5C8F-46B0-83CA-395DAC27D763}" srcOrd="2" destOrd="0" presId="urn:microsoft.com/office/officeart/2005/8/layout/vList4#2"/>
    <dgm:cxn modelId="{3E74BDB6-FFF9-417D-8BDB-C47EB1525042}" type="presParOf" srcId="{47442371-5C8F-46B0-83CA-395DAC27D763}" destId="{5B4F90A6-C214-42CD-A37E-CE8279E2BE4C}" srcOrd="0" destOrd="0" presId="urn:microsoft.com/office/officeart/2005/8/layout/vList4#2"/>
    <dgm:cxn modelId="{581EB12F-9DFB-471E-A966-7BCCEC5BFB81}" type="presParOf" srcId="{47442371-5C8F-46B0-83CA-395DAC27D763}" destId="{5F46B54C-EBF5-4D4E-89E6-BE88A7AA6060}" srcOrd="1" destOrd="0" presId="urn:microsoft.com/office/officeart/2005/8/layout/vList4#2"/>
    <dgm:cxn modelId="{0EE75BDA-2BBD-4BA5-8B4F-A412827023F3}" type="presParOf" srcId="{47442371-5C8F-46B0-83CA-395DAC27D763}" destId="{1CFF6893-7653-49DB-BF87-7DBD96167BBF}" srcOrd="2" destOrd="0" presId="urn:microsoft.com/office/officeart/2005/8/layout/vList4#2"/>
    <dgm:cxn modelId="{957CEC0C-0C75-43B3-B7C5-DDDEAE9ADAE5}" type="presParOf" srcId="{78E21F3A-1F9A-4177-911C-605812DD19D7}" destId="{72EEC393-8BC2-4FD2-8326-73C8A965AE05}" srcOrd="3" destOrd="0" presId="urn:microsoft.com/office/officeart/2005/8/layout/vList4#2"/>
    <dgm:cxn modelId="{60137FF7-6870-4E1A-93B9-19486FEF3979}" type="presParOf" srcId="{78E21F3A-1F9A-4177-911C-605812DD19D7}" destId="{A40D69CA-D99D-437A-A5C1-DA87DA73C957}" srcOrd="4" destOrd="0" presId="urn:microsoft.com/office/officeart/2005/8/layout/vList4#2"/>
    <dgm:cxn modelId="{8EDD9D8E-7572-4148-B293-1BEB78D29818}" type="presParOf" srcId="{A40D69CA-D99D-437A-A5C1-DA87DA73C957}" destId="{B54F4235-9990-423C-B5CE-83C08DA222BF}" srcOrd="0" destOrd="0" presId="urn:microsoft.com/office/officeart/2005/8/layout/vList4#2"/>
    <dgm:cxn modelId="{59E47752-CF55-4291-8ECB-EA410182C1AD}" type="presParOf" srcId="{A40D69CA-D99D-437A-A5C1-DA87DA73C957}" destId="{3D6C982E-677E-4A20-A664-3A08A8F66816}" srcOrd="1" destOrd="0" presId="urn:microsoft.com/office/officeart/2005/8/layout/vList4#2"/>
    <dgm:cxn modelId="{F89A4263-106F-48C1-80F3-B90BF63BCCDB}" type="presParOf" srcId="{A40D69CA-D99D-437A-A5C1-DA87DA73C957}" destId="{8B5D6E47-97B6-42E8-84D9-DA3D498767A0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FD53F8-BDC0-4A52-91E4-952DC6996F1E}" type="doc">
      <dgm:prSet loTypeId="urn:microsoft.com/office/officeart/2005/8/layout/vList4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B35D75-78C8-41F9-9F1E-97B1568AAAE8}">
      <dgm:prSet phldrT="[Текст]" custT="1"/>
      <dgm:spPr/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Изменение взаимоотношений обучающихся и обучающих (преподаватели, в отличие от школьных учителей, представляются первокурсникам более строгими, отдаленными, недоброжелательными, не интересующимися их личными проблемами). 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2C033A9F-8383-46DE-B1D9-72B51BE9577F}" type="parTrans" cxnId="{E0305ACB-81BC-4D85-A8B6-D558A8410C78}">
      <dgm:prSet/>
      <dgm:spPr/>
      <dgm:t>
        <a:bodyPr/>
        <a:lstStyle/>
        <a:p>
          <a:endParaRPr lang="ru-RU"/>
        </a:p>
      </dgm:t>
    </dgm:pt>
    <dgm:pt modelId="{22D73943-2244-42D9-8C7B-DF7362B6A9EE}" type="sibTrans" cxnId="{E0305ACB-81BC-4D85-A8B6-D558A8410C78}">
      <dgm:prSet/>
      <dgm:spPr/>
      <dgm:t>
        <a:bodyPr/>
        <a:lstStyle/>
        <a:p>
          <a:endParaRPr lang="ru-RU"/>
        </a:p>
      </dgm:t>
    </dgm:pt>
    <dgm:pt modelId="{0A33BE9E-D9EF-4E0F-9DB5-2E2A800EF967}">
      <dgm:prSet phldrT="[Текст]" custT="1"/>
      <dgm:spPr/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Изменение взаимоотношений студентов друг с другом (первокурсники отмечают сплоченность студенческой группы, взаимопомощь в студенческих делах).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CF6DCBF-6A11-4F62-A5C5-536B2E879745}" type="parTrans" cxnId="{55AE2A77-C3F3-4724-9037-C22A48481C17}">
      <dgm:prSet/>
      <dgm:spPr/>
      <dgm:t>
        <a:bodyPr/>
        <a:lstStyle/>
        <a:p>
          <a:endParaRPr lang="ru-RU"/>
        </a:p>
      </dgm:t>
    </dgm:pt>
    <dgm:pt modelId="{C3DDE402-7D8F-495D-ADD2-E5D380CE8147}" type="sibTrans" cxnId="{55AE2A77-C3F3-4724-9037-C22A48481C17}">
      <dgm:prSet/>
      <dgm:spPr/>
      <dgm:t>
        <a:bodyPr/>
        <a:lstStyle/>
        <a:p>
          <a:endParaRPr lang="ru-RU"/>
        </a:p>
      </dgm:t>
    </dgm:pt>
    <dgm:pt modelId="{78E21F3A-1F9A-4177-911C-605812DD19D7}" type="pres">
      <dgm:prSet presAssocID="{8DFD53F8-BDC0-4A52-91E4-952DC6996F1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F79F54-D05E-48FC-8A23-BC9838F80B7E}" type="pres">
      <dgm:prSet presAssocID="{95B35D75-78C8-41F9-9F1E-97B1568AAAE8}" presName="comp" presStyleCnt="0"/>
      <dgm:spPr/>
    </dgm:pt>
    <dgm:pt modelId="{AC826996-877E-4590-8034-95A0E1B0EDA0}" type="pres">
      <dgm:prSet presAssocID="{95B35D75-78C8-41F9-9F1E-97B1568AAAE8}" presName="box" presStyleLbl="node1" presStyleIdx="0" presStyleCnt="2"/>
      <dgm:spPr/>
      <dgm:t>
        <a:bodyPr/>
        <a:lstStyle/>
        <a:p>
          <a:endParaRPr lang="ru-RU"/>
        </a:p>
      </dgm:t>
    </dgm:pt>
    <dgm:pt modelId="{590B87AF-1EC5-4BE4-B2CA-E554EA05021A}" type="pres">
      <dgm:prSet presAssocID="{95B35D75-78C8-41F9-9F1E-97B1568AAAE8}" presName="img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F4A2F8F-7289-428F-821D-6BAAD0A70929}" type="pres">
      <dgm:prSet presAssocID="{95B35D75-78C8-41F9-9F1E-97B1568AAAE8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967A3-28DC-452F-B9AA-453ECC93AA9C}" type="pres">
      <dgm:prSet presAssocID="{22D73943-2244-42D9-8C7B-DF7362B6A9EE}" presName="spacer" presStyleCnt="0"/>
      <dgm:spPr/>
    </dgm:pt>
    <dgm:pt modelId="{47442371-5C8F-46B0-83CA-395DAC27D763}" type="pres">
      <dgm:prSet presAssocID="{0A33BE9E-D9EF-4E0F-9DB5-2E2A800EF967}" presName="comp" presStyleCnt="0"/>
      <dgm:spPr/>
    </dgm:pt>
    <dgm:pt modelId="{5B4F90A6-C214-42CD-A37E-CE8279E2BE4C}" type="pres">
      <dgm:prSet presAssocID="{0A33BE9E-D9EF-4E0F-9DB5-2E2A800EF967}" presName="box" presStyleLbl="node1" presStyleIdx="1" presStyleCnt="2"/>
      <dgm:spPr/>
      <dgm:t>
        <a:bodyPr/>
        <a:lstStyle/>
        <a:p>
          <a:endParaRPr lang="ru-RU"/>
        </a:p>
      </dgm:t>
    </dgm:pt>
    <dgm:pt modelId="{5F46B54C-EBF5-4D4E-89E6-BE88A7AA6060}" type="pres">
      <dgm:prSet presAssocID="{0A33BE9E-D9EF-4E0F-9DB5-2E2A800EF967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CFF6893-7653-49DB-BF87-7DBD96167BBF}" type="pres">
      <dgm:prSet presAssocID="{0A33BE9E-D9EF-4E0F-9DB5-2E2A800EF967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10BEFE-7C84-459D-B690-73D99DC92436}" type="presOf" srcId="{95B35D75-78C8-41F9-9F1E-97B1568AAAE8}" destId="{AC826996-877E-4590-8034-95A0E1B0EDA0}" srcOrd="0" destOrd="0" presId="urn:microsoft.com/office/officeart/2005/8/layout/vList4#3"/>
    <dgm:cxn modelId="{E04C8E74-4493-40DA-A5E7-371A485B0687}" type="presOf" srcId="{0A33BE9E-D9EF-4E0F-9DB5-2E2A800EF967}" destId="{1CFF6893-7653-49DB-BF87-7DBD96167BBF}" srcOrd="1" destOrd="0" presId="urn:microsoft.com/office/officeart/2005/8/layout/vList4#3"/>
    <dgm:cxn modelId="{E0305ACB-81BC-4D85-A8B6-D558A8410C78}" srcId="{8DFD53F8-BDC0-4A52-91E4-952DC6996F1E}" destId="{95B35D75-78C8-41F9-9F1E-97B1568AAAE8}" srcOrd="0" destOrd="0" parTransId="{2C033A9F-8383-46DE-B1D9-72B51BE9577F}" sibTransId="{22D73943-2244-42D9-8C7B-DF7362B6A9EE}"/>
    <dgm:cxn modelId="{8E94F52C-6E28-48E7-93AE-B993FFCA65C0}" type="presOf" srcId="{8DFD53F8-BDC0-4A52-91E4-952DC6996F1E}" destId="{78E21F3A-1F9A-4177-911C-605812DD19D7}" srcOrd="0" destOrd="0" presId="urn:microsoft.com/office/officeart/2005/8/layout/vList4#3"/>
    <dgm:cxn modelId="{55AE2A77-C3F3-4724-9037-C22A48481C17}" srcId="{8DFD53F8-BDC0-4A52-91E4-952DC6996F1E}" destId="{0A33BE9E-D9EF-4E0F-9DB5-2E2A800EF967}" srcOrd="1" destOrd="0" parTransId="{0CF6DCBF-6A11-4F62-A5C5-536B2E879745}" sibTransId="{C3DDE402-7D8F-495D-ADD2-E5D380CE8147}"/>
    <dgm:cxn modelId="{11307ACF-A14F-4624-B0B6-DAA407719A7B}" type="presOf" srcId="{95B35D75-78C8-41F9-9F1E-97B1568AAAE8}" destId="{7F4A2F8F-7289-428F-821D-6BAAD0A70929}" srcOrd="1" destOrd="0" presId="urn:microsoft.com/office/officeart/2005/8/layout/vList4#3"/>
    <dgm:cxn modelId="{5761CB4B-553D-4148-89F6-7784337CEC54}" type="presOf" srcId="{0A33BE9E-D9EF-4E0F-9DB5-2E2A800EF967}" destId="{5B4F90A6-C214-42CD-A37E-CE8279E2BE4C}" srcOrd="0" destOrd="0" presId="urn:microsoft.com/office/officeart/2005/8/layout/vList4#3"/>
    <dgm:cxn modelId="{BCD03006-57BA-4A10-ABD8-264F933AE054}" type="presParOf" srcId="{78E21F3A-1F9A-4177-911C-605812DD19D7}" destId="{C6F79F54-D05E-48FC-8A23-BC9838F80B7E}" srcOrd="0" destOrd="0" presId="urn:microsoft.com/office/officeart/2005/8/layout/vList4#3"/>
    <dgm:cxn modelId="{A24EBF59-47A7-499B-800F-696AAE009AA2}" type="presParOf" srcId="{C6F79F54-D05E-48FC-8A23-BC9838F80B7E}" destId="{AC826996-877E-4590-8034-95A0E1B0EDA0}" srcOrd="0" destOrd="0" presId="urn:microsoft.com/office/officeart/2005/8/layout/vList4#3"/>
    <dgm:cxn modelId="{E399CF1C-6E06-4F26-B70E-91AD61322D11}" type="presParOf" srcId="{C6F79F54-D05E-48FC-8A23-BC9838F80B7E}" destId="{590B87AF-1EC5-4BE4-B2CA-E554EA05021A}" srcOrd="1" destOrd="0" presId="urn:microsoft.com/office/officeart/2005/8/layout/vList4#3"/>
    <dgm:cxn modelId="{245A995A-AF4F-42C8-B3F8-BE843CDC4F04}" type="presParOf" srcId="{C6F79F54-D05E-48FC-8A23-BC9838F80B7E}" destId="{7F4A2F8F-7289-428F-821D-6BAAD0A70929}" srcOrd="2" destOrd="0" presId="urn:microsoft.com/office/officeart/2005/8/layout/vList4#3"/>
    <dgm:cxn modelId="{9894ECA4-0B6F-44AF-96EA-F5874B6A09EE}" type="presParOf" srcId="{78E21F3A-1F9A-4177-911C-605812DD19D7}" destId="{B71967A3-28DC-452F-B9AA-453ECC93AA9C}" srcOrd="1" destOrd="0" presId="urn:microsoft.com/office/officeart/2005/8/layout/vList4#3"/>
    <dgm:cxn modelId="{3707BDDA-A67A-414C-886B-2497471BD6DA}" type="presParOf" srcId="{78E21F3A-1F9A-4177-911C-605812DD19D7}" destId="{47442371-5C8F-46B0-83CA-395DAC27D763}" srcOrd="2" destOrd="0" presId="urn:microsoft.com/office/officeart/2005/8/layout/vList4#3"/>
    <dgm:cxn modelId="{FD8F1F32-427F-4886-AB74-482AA382F6D6}" type="presParOf" srcId="{47442371-5C8F-46B0-83CA-395DAC27D763}" destId="{5B4F90A6-C214-42CD-A37E-CE8279E2BE4C}" srcOrd="0" destOrd="0" presId="urn:microsoft.com/office/officeart/2005/8/layout/vList4#3"/>
    <dgm:cxn modelId="{B7C8D3A5-4B1B-412A-BF5D-99DAF371C22C}" type="presParOf" srcId="{47442371-5C8F-46B0-83CA-395DAC27D763}" destId="{5F46B54C-EBF5-4D4E-89E6-BE88A7AA6060}" srcOrd="1" destOrd="0" presId="urn:microsoft.com/office/officeart/2005/8/layout/vList4#3"/>
    <dgm:cxn modelId="{D07C5EA5-2F09-4AC9-9A1A-03C707A93D21}" type="presParOf" srcId="{47442371-5C8F-46B0-83CA-395DAC27D763}" destId="{1CFF6893-7653-49DB-BF87-7DBD96167BBF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7557137-5C7D-4A0B-B587-42C6A18BA5D6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12A64D-C49E-4710-9B93-CD47735F65E3}">
      <dgm:prSet phldrT="[Текст]"/>
      <dgm:spPr/>
      <dgm:t>
        <a:bodyPr/>
        <a:lstStyle/>
        <a:p>
          <a:pPr algn="l"/>
          <a:r>
            <a: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1) сложившиеся отношения в социальном окружении</a:t>
          </a:r>
          <a:r>
            <a: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;  </a:t>
          </a:r>
          <a:endParaRPr lang="ru-RU" b="1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9803F25-7D44-45C5-9C78-380090253BE8}" type="parTrans" cxnId="{ED99CC1A-CF27-4B35-AF03-EB459A136C59}">
      <dgm:prSet/>
      <dgm:spPr/>
      <dgm:t>
        <a:bodyPr/>
        <a:lstStyle/>
        <a:p>
          <a:endParaRPr lang="ru-RU"/>
        </a:p>
      </dgm:t>
    </dgm:pt>
    <dgm:pt modelId="{F87A5495-FAAE-468F-916E-93EE5CE362DC}" type="sibTrans" cxnId="{ED99CC1A-CF27-4B35-AF03-EB459A136C59}">
      <dgm:prSet/>
      <dgm:spPr/>
      <dgm:t>
        <a:bodyPr/>
        <a:lstStyle/>
        <a:p>
          <a:endParaRPr lang="ru-RU"/>
        </a:p>
      </dgm:t>
    </dgm:pt>
    <dgm:pt modelId="{40F475DD-5161-4156-B815-945E8F938C0A}">
      <dgm:prSet phldrT="[Текст]"/>
      <dgm:spPr/>
      <dgm:t>
        <a:bodyPr/>
        <a:lstStyle/>
        <a:p>
          <a:pPr algn="l"/>
          <a:r>
            <a: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2) целенаправленное воспитание личности;  </a:t>
          </a:r>
          <a:endParaRPr lang="ru-RU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79A73CB-0F4E-4A0D-93B3-A2B59980D8B2}" type="parTrans" cxnId="{BBA69AC4-2944-42CA-8B6D-84321127BD16}">
      <dgm:prSet/>
      <dgm:spPr/>
      <dgm:t>
        <a:bodyPr/>
        <a:lstStyle/>
        <a:p>
          <a:endParaRPr lang="ru-RU"/>
        </a:p>
      </dgm:t>
    </dgm:pt>
    <dgm:pt modelId="{CB5EDE70-D773-4F75-B08E-0684AB8DA377}" type="sibTrans" cxnId="{BBA69AC4-2944-42CA-8B6D-84321127BD16}">
      <dgm:prSet/>
      <dgm:spPr/>
      <dgm:t>
        <a:bodyPr/>
        <a:lstStyle/>
        <a:p>
          <a:endParaRPr lang="ru-RU"/>
        </a:p>
      </dgm:t>
    </dgm:pt>
    <dgm:pt modelId="{05129290-91A7-4703-8E8A-A8106A74478E}">
      <dgm:prSet phldrT="[Текст]"/>
      <dgm:spPr/>
      <dgm:t>
        <a:bodyPr/>
        <a:lstStyle/>
        <a:p>
          <a:pPr algn="l"/>
          <a:r>
            <a: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3) положительные успехи человека в деятельности;  </a:t>
          </a:r>
          <a:endParaRPr lang="ru-RU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9CF5386-0EA8-49D3-BD31-76457250BFFE}" type="parTrans" cxnId="{35B25A51-A017-4CFA-86FA-D38DF8BA1D54}">
      <dgm:prSet/>
      <dgm:spPr/>
      <dgm:t>
        <a:bodyPr/>
        <a:lstStyle/>
        <a:p>
          <a:endParaRPr lang="ru-RU"/>
        </a:p>
      </dgm:t>
    </dgm:pt>
    <dgm:pt modelId="{13BC2415-84EA-42CA-8979-6082753F4551}" type="sibTrans" cxnId="{35B25A51-A017-4CFA-86FA-D38DF8BA1D54}">
      <dgm:prSet/>
      <dgm:spPr/>
      <dgm:t>
        <a:bodyPr/>
        <a:lstStyle/>
        <a:p>
          <a:endParaRPr lang="ru-RU"/>
        </a:p>
      </dgm:t>
    </dgm:pt>
    <dgm:pt modelId="{11AF90D4-2035-44EB-8B8E-CD2096845BBB}">
      <dgm:prSet phldrT="[Текст]"/>
      <dgm:spPr/>
      <dgm:t>
        <a:bodyPr/>
        <a:lstStyle/>
        <a:p>
          <a:pPr algn="l"/>
          <a:r>
            <a: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4) благоприятное влияние коллектива.</a:t>
          </a:r>
          <a:endParaRPr lang="ru-RU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525C263-158B-4C24-9797-304BC901C87D}" type="parTrans" cxnId="{FE4669DC-79EB-4328-A2BC-1E1378411177}">
      <dgm:prSet/>
      <dgm:spPr/>
      <dgm:t>
        <a:bodyPr/>
        <a:lstStyle/>
        <a:p>
          <a:endParaRPr lang="ru-RU"/>
        </a:p>
      </dgm:t>
    </dgm:pt>
    <dgm:pt modelId="{DECD9300-D28A-4A20-8B94-A9537253D865}" type="sibTrans" cxnId="{FE4669DC-79EB-4328-A2BC-1E1378411177}">
      <dgm:prSet/>
      <dgm:spPr/>
      <dgm:t>
        <a:bodyPr/>
        <a:lstStyle/>
        <a:p>
          <a:endParaRPr lang="ru-RU"/>
        </a:p>
      </dgm:t>
    </dgm:pt>
    <dgm:pt modelId="{94AAE6F0-A53E-42B8-BF8E-3D42E9DE29D6}" type="pres">
      <dgm:prSet presAssocID="{07557137-5C7D-4A0B-B587-42C6A18BA5D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B05510-9F26-4646-9F28-A13E539DDB35}" type="pres">
      <dgm:prSet presAssocID="{9212A64D-C49E-4710-9B93-CD47735F65E3}" presName="circle1" presStyleLbl="node1" presStyleIdx="0" presStyleCnt="4"/>
      <dgm:spPr/>
    </dgm:pt>
    <dgm:pt modelId="{EBC86A17-6D8F-42E1-8B3C-E7516F786BA4}" type="pres">
      <dgm:prSet presAssocID="{9212A64D-C49E-4710-9B93-CD47735F65E3}" presName="space" presStyleCnt="0"/>
      <dgm:spPr/>
    </dgm:pt>
    <dgm:pt modelId="{67C5E71E-5B65-440F-9EE4-ADB32D8A69BA}" type="pres">
      <dgm:prSet presAssocID="{9212A64D-C49E-4710-9B93-CD47735F65E3}" presName="rect1" presStyleLbl="alignAcc1" presStyleIdx="0" presStyleCnt="4"/>
      <dgm:spPr/>
      <dgm:t>
        <a:bodyPr/>
        <a:lstStyle/>
        <a:p>
          <a:endParaRPr lang="ru-RU"/>
        </a:p>
      </dgm:t>
    </dgm:pt>
    <dgm:pt modelId="{C83101B4-B968-45D3-9F96-18BE2C54DD6E}" type="pres">
      <dgm:prSet presAssocID="{40F475DD-5161-4156-B815-945E8F938C0A}" presName="vertSpace2" presStyleLbl="node1" presStyleIdx="0" presStyleCnt="4"/>
      <dgm:spPr/>
    </dgm:pt>
    <dgm:pt modelId="{AA6D29C2-B438-4C4B-AEFA-0707FD0F7DD9}" type="pres">
      <dgm:prSet presAssocID="{40F475DD-5161-4156-B815-945E8F938C0A}" presName="circle2" presStyleLbl="node1" presStyleIdx="1" presStyleCnt="4"/>
      <dgm:spPr/>
    </dgm:pt>
    <dgm:pt modelId="{A3D2D36F-757B-4C3C-9942-C071416857D0}" type="pres">
      <dgm:prSet presAssocID="{40F475DD-5161-4156-B815-945E8F938C0A}" presName="rect2" presStyleLbl="alignAcc1" presStyleIdx="1" presStyleCnt="4"/>
      <dgm:spPr/>
      <dgm:t>
        <a:bodyPr/>
        <a:lstStyle/>
        <a:p>
          <a:endParaRPr lang="ru-RU"/>
        </a:p>
      </dgm:t>
    </dgm:pt>
    <dgm:pt modelId="{BAD46961-E092-40AD-926B-0405FF5F68C5}" type="pres">
      <dgm:prSet presAssocID="{05129290-91A7-4703-8E8A-A8106A74478E}" presName="vertSpace3" presStyleLbl="node1" presStyleIdx="1" presStyleCnt="4"/>
      <dgm:spPr/>
    </dgm:pt>
    <dgm:pt modelId="{07DC4BA7-0E20-4D29-A7E7-4C99730292E9}" type="pres">
      <dgm:prSet presAssocID="{05129290-91A7-4703-8E8A-A8106A74478E}" presName="circle3" presStyleLbl="node1" presStyleIdx="2" presStyleCnt="4"/>
      <dgm:spPr/>
    </dgm:pt>
    <dgm:pt modelId="{5149A748-C86F-4220-9A1F-6A87D0FAE489}" type="pres">
      <dgm:prSet presAssocID="{05129290-91A7-4703-8E8A-A8106A74478E}" presName="rect3" presStyleLbl="alignAcc1" presStyleIdx="2" presStyleCnt="4"/>
      <dgm:spPr/>
      <dgm:t>
        <a:bodyPr/>
        <a:lstStyle/>
        <a:p>
          <a:endParaRPr lang="ru-RU"/>
        </a:p>
      </dgm:t>
    </dgm:pt>
    <dgm:pt modelId="{87E5D4E2-677F-44A5-98D4-EE7161BFCE7C}" type="pres">
      <dgm:prSet presAssocID="{11AF90D4-2035-44EB-8B8E-CD2096845BBB}" presName="vertSpace4" presStyleLbl="node1" presStyleIdx="2" presStyleCnt="4"/>
      <dgm:spPr/>
    </dgm:pt>
    <dgm:pt modelId="{C0912E9A-74CB-44D1-B0B9-A576B3273757}" type="pres">
      <dgm:prSet presAssocID="{11AF90D4-2035-44EB-8B8E-CD2096845BBB}" presName="circle4" presStyleLbl="node1" presStyleIdx="3" presStyleCnt="4"/>
      <dgm:spPr/>
    </dgm:pt>
    <dgm:pt modelId="{EADAF211-31EE-4AC1-8930-A044D8FBD8AD}" type="pres">
      <dgm:prSet presAssocID="{11AF90D4-2035-44EB-8B8E-CD2096845BBB}" presName="rect4" presStyleLbl="alignAcc1" presStyleIdx="3" presStyleCnt="4"/>
      <dgm:spPr/>
      <dgm:t>
        <a:bodyPr/>
        <a:lstStyle/>
        <a:p>
          <a:endParaRPr lang="ru-RU"/>
        </a:p>
      </dgm:t>
    </dgm:pt>
    <dgm:pt modelId="{16D55201-1AE1-46E6-99DD-B3344C57BA4C}" type="pres">
      <dgm:prSet presAssocID="{9212A64D-C49E-4710-9B93-CD47735F65E3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14848-8803-46ED-9ADB-B866FE036AA3}" type="pres">
      <dgm:prSet presAssocID="{40F475DD-5161-4156-B815-945E8F938C0A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F3A0E-668D-4EAC-986C-4BC09398DC6D}" type="pres">
      <dgm:prSet presAssocID="{05129290-91A7-4703-8E8A-A8106A74478E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8E6C2C-928F-4B9F-8744-9A76A908F202}" type="pres">
      <dgm:prSet presAssocID="{11AF90D4-2035-44EB-8B8E-CD2096845BBB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C1A6CC-247E-4563-90CA-9AE740C2DC39}" type="presOf" srcId="{07557137-5C7D-4A0B-B587-42C6A18BA5D6}" destId="{94AAE6F0-A53E-42B8-BF8E-3D42E9DE29D6}" srcOrd="0" destOrd="0" presId="urn:microsoft.com/office/officeart/2005/8/layout/target3"/>
    <dgm:cxn modelId="{ED99CC1A-CF27-4B35-AF03-EB459A136C59}" srcId="{07557137-5C7D-4A0B-B587-42C6A18BA5D6}" destId="{9212A64D-C49E-4710-9B93-CD47735F65E3}" srcOrd="0" destOrd="0" parTransId="{89803F25-7D44-45C5-9C78-380090253BE8}" sibTransId="{F87A5495-FAAE-468F-916E-93EE5CE362DC}"/>
    <dgm:cxn modelId="{1A0668CD-181D-44D3-85D2-F6003AFD5D88}" type="presOf" srcId="{40F475DD-5161-4156-B815-945E8F938C0A}" destId="{01814848-8803-46ED-9ADB-B866FE036AA3}" srcOrd="1" destOrd="0" presId="urn:microsoft.com/office/officeart/2005/8/layout/target3"/>
    <dgm:cxn modelId="{BBA69AC4-2944-42CA-8B6D-84321127BD16}" srcId="{07557137-5C7D-4A0B-B587-42C6A18BA5D6}" destId="{40F475DD-5161-4156-B815-945E8F938C0A}" srcOrd="1" destOrd="0" parTransId="{C79A73CB-0F4E-4A0D-93B3-A2B59980D8B2}" sibTransId="{CB5EDE70-D773-4F75-B08E-0684AB8DA377}"/>
    <dgm:cxn modelId="{0F1E8270-1208-4C80-806E-340ACC028ED2}" type="presOf" srcId="{05129290-91A7-4703-8E8A-A8106A74478E}" destId="{5149A748-C86F-4220-9A1F-6A87D0FAE489}" srcOrd="0" destOrd="0" presId="urn:microsoft.com/office/officeart/2005/8/layout/target3"/>
    <dgm:cxn modelId="{8320D34E-9766-4E54-8492-1A4D1B26C8E9}" type="presOf" srcId="{9212A64D-C49E-4710-9B93-CD47735F65E3}" destId="{67C5E71E-5B65-440F-9EE4-ADB32D8A69BA}" srcOrd="0" destOrd="0" presId="urn:microsoft.com/office/officeart/2005/8/layout/target3"/>
    <dgm:cxn modelId="{35B25A51-A017-4CFA-86FA-D38DF8BA1D54}" srcId="{07557137-5C7D-4A0B-B587-42C6A18BA5D6}" destId="{05129290-91A7-4703-8E8A-A8106A74478E}" srcOrd="2" destOrd="0" parTransId="{79CF5386-0EA8-49D3-BD31-76457250BFFE}" sibTransId="{13BC2415-84EA-42CA-8979-6082753F4551}"/>
    <dgm:cxn modelId="{7EE6B9E3-20C1-4D7E-81A7-E907BA0D2EA1}" type="presOf" srcId="{40F475DD-5161-4156-B815-945E8F938C0A}" destId="{A3D2D36F-757B-4C3C-9942-C071416857D0}" srcOrd="0" destOrd="0" presId="urn:microsoft.com/office/officeart/2005/8/layout/target3"/>
    <dgm:cxn modelId="{FE4669DC-79EB-4328-A2BC-1E1378411177}" srcId="{07557137-5C7D-4A0B-B587-42C6A18BA5D6}" destId="{11AF90D4-2035-44EB-8B8E-CD2096845BBB}" srcOrd="3" destOrd="0" parTransId="{1525C263-158B-4C24-9797-304BC901C87D}" sibTransId="{DECD9300-D28A-4A20-8B94-A9537253D865}"/>
    <dgm:cxn modelId="{9FE05F36-DF57-4682-ACE5-D3E2E2A475C7}" type="presOf" srcId="{11AF90D4-2035-44EB-8B8E-CD2096845BBB}" destId="{EADAF211-31EE-4AC1-8930-A044D8FBD8AD}" srcOrd="0" destOrd="0" presId="urn:microsoft.com/office/officeart/2005/8/layout/target3"/>
    <dgm:cxn modelId="{756A79FD-97E5-4C09-BB2A-D9FFB414E0C6}" type="presOf" srcId="{05129290-91A7-4703-8E8A-A8106A74478E}" destId="{7F4F3A0E-668D-4EAC-986C-4BC09398DC6D}" srcOrd="1" destOrd="0" presId="urn:microsoft.com/office/officeart/2005/8/layout/target3"/>
    <dgm:cxn modelId="{1242F52F-A832-4479-9891-E2EB6503D755}" type="presOf" srcId="{9212A64D-C49E-4710-9B93-CD47735F65E3}" destId="{16D55201-1AE1-46E6-99DD-B3344C57BA4C}" srcOrd="1" destOrd="0" presId="urn:microsoft.com/office/officeart/2005/8/layout/target3"/>
    <dgm:cxn modelId="{E2E50715-E9EA-4E73-BC8B-52B030F336F5}" type="presOf" srcId="{11AF90D4-2035-44EB-8B8E-CD2096845BBB}" destId="{D78E6C2C-928F-4B9F-8744-9A76A908F202}" srcOrd="1" destOrd="0" presId="urn:microsoft.com/office/officeart/2005/8/layout/target3"/>
    <dgm:cxn modelId="{BB90F7A4-3B14-40C3-A7C4-2B3815F17257}" type="presParOf" srcId="{94AAE6F0-A53E-42B8-BF8E-3D42E9DE29D6}" destId="{76B05510-9F26-4646-9F28-A13E539DDB35}" srcOrd="0" destOrd="0" presId="urn:microsoft.com/office/officeart/2005/8/layout/target3"/>
    <dgm:cxn modelId="{059BAFAF-6AAE-4C9B-94C6-41C0B7821CD2}" type="presParOf" srcId="{94AAE6F0-A53E-42B8-BF8E-3D42E9DE29D6}" destId="{EBC86A17-6D8F-42E1-8B3C-E7516F786BA4}" srcOrd="1" destOrd="0" presId="urn:microsoft.com/office/officeart/2005/8/layout/target3"/>
    <dgm:cxn modelId="{EF5F3CCA-FE71-4999-B1C3-03E1CD0CE670}" type="presParOf" srcId="{94AAE6F0-A53E-42B8-BF8E-3D42E9DE29D6}" destId="{67C5E71E-5B65-440F-9EE4-ADB32D8A69BA}" srcOrd="2" destOrd="0" presId="urn:microsoft.com/office/officeart/2005/8/layout/target3"/>
    <dgm:cxn modelId="{8258939B-66E8-4165-8394-577C167FEF5F}" type="presParOf" srcId="{94AAE6F0-A53E-42B8-BF8E-3D42E9DE29D6}" destId="{C83101B4-B968-45D3-9F96-18BE2C54DD6E}" srcOrd="3" destOrd="0" presId="urn:microsoft.com/office/officeart/2005/8/layout/target3"/>
    <dgm:cxn modelId="{3CCAE237-0CD8-41A8-A07D-68F8DA3D0947}" type="presParOf" srcId="{94AAE6F0-A53E-42B8-BF8E-3D42E9DE29D6}" destId="{AA6D29C2-B438-4C4B-AEFA-0707FD0F7DD9}" srcOrd="4" destOrd="0" presId="urn:microsoft.com/office/officeart/2005/8/layout/target3"/>
    <dgm:cxn modelId="{492F6882-A50E-4D65-A5E3-AD6025444C58}" type="presParOf" srcId="{94AAE6F0-A53E-42B8-BF8E-3D42E9DE29D6}" destId="{A3D2D36F-757B-4C3C-9942-C071416857D0}" srcOrd="5" destOrd="0" presId="urn:microsoft.com/office/officeart/2005/8/layout/target3"/>
    <dgm:cxn modelId="{DA7B8DD1-FE5A-44FF-B91E-02FAD1815422}" type="presParOf" srcId="{94AAE6F0-A53E-42B8-BF8E-3D42E9DE29D6}" destId="{BAD46961-E092-40AD-926B-0405FF5F68C5}" srcOrd="6" destOrd="0" presId="urn:microsoft.com/office/officeart/2005/8/layout/target3"/>
    <dgm:cxn modelId="{73081C77-2E9E-4B7F-82E7-8630CE2DA739}" type="presParOf" srcId="{94AAE6F0-A53E-42B8-BF8E-3D42E9DE29D6}" destId="{07DC4BA7-0E20-4D29-A7E7-4C99730292E9}" srcOrd="7" destOrd="0" presId="urn:microsoft.com/office/officeart/2005/8/layout/target3"/>
    <dgm:cxn modelId="{24DAB2E2-1830-4955-A351-8E3C1F9CE515}" type="presParOf" srcId="{94AAE6F0-A53E-42B8-BF8E-3D42E9DE29D6}" destId="{5149A748-C86F-4220-9A1F-6A87D0FAE489}" srcOrd="8" destOrd="0" presId="urn:microsoft.com/office/officeart/2005/8/layout/target3"/>
    <dgm:cxn modelId="{B2615274-55F3-42CE-8007-299D8765A06B}" type="presParOf" srcId="{94AAE6F0-A53E-42B8-BF8E-3D42E9DE29D6}" destId="{87E5D4E2-677F-44A5-98D4-EE7161BFCE7C}" srcOrd="9" destOrd="0" presId="urn:microsoft.com/office/officeart/2005/8/layout/target3"/>
    <dgm:cxn modelId="{CB245149-A8AF-4411-B62B-08D23B6B8BF6}" type="presParOf" srcId="{94AAE6F0-A53E-42B8-BF8E-3D42E9DE29D6}" destId="{C0912E9A-74CB-44D1-B0B9-A576B3273757}" srcOrd="10" destOrd="0" presId="urn:microsoft.com/office/officeart/2005/8/layout/target3"/>
    <dgm:cxn modelId="{A588FDA8-FA3C-42B0-B872-EFC6AF16DF39}" type="presParOf" srcId="{94AAE6F0-A53E-42B8-BF8E-3D42E9DE29D6}" destId="{EADAF211-31EE-4AC1-8930-A044D8FBD8AD}" srcOrd="11" destOrd="0" presId="urn:microsoft.com/office/officeart/2005/8/layout/target3"/>
    <dgm:cxn modelId="{681C53A8-5AB3-421F-88F7-F84D95210AE7}" type="presParOf" srcId="{94AAE6F0-A53E-42B8-BF8E-3D42E9DE29D6}" destId="{16D55201-1AE1-46E6-99DD-B3344C57BA4C}" srcOrd="12" destOrd="0" presId="urn:microsoft.com/office/officeart/2005/8/layout/target3"/>
    <dgm:cxn modelId="{9004BF70-B126-4A19-9AAB-667936B743E9}" type="presParOf" srcId="{94AAE6F0-A53E-42B8-BF8E-3D42E9DE29D6}" destId="{01814848-8803-46ED-9ADB-B866FE036AA3}" srcOrd="13" destOrd="0" presId="urn:microsoft.com/office/officeart/2005/8/layout/target3"/>
    <dgm:cxn modelId="{6320026C-8167-4C3F-88D6-CF94DCFCF8C5}" type="presParOf" srcId="{94AAE6F0-A53E-42B8-BF8E-3D42E9DE29D6}" destId="{7F4F3A0E-668D-4EAC-986C-4BC09398DC6D}" srcOrd="14" destOrd="0" presId="urn:microsoft.com/office/officeart/2005/8/layout/target3"/>
    <dgm:cxn modelId="{26DE794D-95BF-4365-AA13-D517D55368C3}" type="presParOf" srcId="{94AAE6F0-A53E-42B8-BF8E-3D42E9DE29D6}" destId="{D78E6C2C-928F-4B9F-8744-9A76A908F202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00EC728-EDAC-426E-AF99-9DAD4EB88D9C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6B3704-3893-4D7D-96F8-6394B84DD78A}">
      <dgm:prSet phldrT="[Текст]" custT="1"/>
      <dgm:spPr/>
      <dgm:t>
        <a:bodyPr/>
        <a:lstStyle/>
        <a:p>
          <a:endParaRPr lang="ru-RU" sz="2000" b="1" i="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b="1" i="0" dirty="0" smtClean="0">
              <a:latin typeface="Times New Roman" pitchFamily="18" charset="0"/>
              <a:cs typeface="Times New Roman" pitchFamily="18" charset="0"/>
            </a:rPr>
            <a:t>Осознание теоретической и практической значимости получаемых знаний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0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dirty="0" smtClean="0"/>
            <a:t/>
          </a:r>
          <a:br>
            <a:rPr lang="ru-RU" sz="2000" dirty="0" smtClean="0"/>
          </a:br>
          <a:endParaRPr lang="ru-RU" sz="2000" dirty="0"/>
        </a:p>
      </dgm:t>
    </dgm:pt>
    <dgm:pt modelId="{EF677EE5-C725-4112-8E30-C19FD4ED5995}" type="parTrans" cxnId="{D4EB52C9-F489-429B-A5B7-C1B899728976}">
      <dgm:prSet/>
      <dgm:spPr/>
      <dgm:t>
        <a:bodyPr/>
        <a:lstStyle/>
        <a:p>
          <a:endParaRPr lang="ru-RU"/>
        </a:p>
      </dgm:t>
    </dgm:pt>
    <dgm:pt modelId="{DC742156-58BB-4BDD-9820-4E4AF8A046A7}" type="sibTrans" cxnId="{D4EB52C9-F489-429B-A5B7-C1B899728976}">
      <dgm:prSet/>
      <dgm:spPr/>
      <dgm:t>
        <a:bodyPr/>
        <a:lstStyle/>
        <a:p>
          <a:endParaRPr lang="ru-RU"/>
        </a:p>
      </dgm:t>
    </dgm:pt>
    <dgm:pt modelId="{4E02765E-5842-4B42-AEBE-021E63B28D08}">
      <dgm:prSet phldrT="[Текст]" custT="1"/>
      <dgm:spPr/>
      <dgm:t>
        <a:bodyPr/>
        <a:lstStyle/>
        <a:p>
          <a:r>
            <a:rPr lang="ru-RU" sz="2000" b="1" i="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Важно понимать, что знания, приобретаемые на каждом курсе, способны обеспечить успешную профессиональную деятельность.</a:t>
          </a:r>
          <a:endParaRPr lang="ru-RU" sz="2000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0476BFC-43FA-4DE8-AA8E-C3873D19DE78}" type="parTrans" cxnId="{06657742-498E-468C-B18A-2F9E1114CA1F}">
      <dgm:prSet/>
      <dgm:spPr/>
      <dgm:t>
        <a:bodyPr/>
        <a:lstStyle/>
        <a:p>
          <a:endParaRPr lang="ru-RU"/>
        </a:p>
      </dgm:t>
    </dgm:pt>
    <dgm:pt modelId="{D90B8A26-6EA0-4DE5-887F-383963EFB475}" type="sibTrans" cxnId="{06657742-498E-468C-B18A-2F9E1114CA1F}">
      <dgm:prSet/>
      <dgm:spPr/>
      <dgm:t>
        <a:bodyPr/>
        <a:lstStyle/>
        <a:p>
          <a:endParaRPr lang="ru-RU"/>
        </a:p>
      </dgm:t>
    </dgm:pt>
    <dgm:pt modelId="{3179DDC9-C097-4A3E-A201-1254D3FA1D7A}">
      <dgm:prSet phldrT="[Текст]" custT="1"/>
      <dgm:spPr/>
      <dgm:t>
        <a:bodyPr/>
        <a:lstStyle/>
        <a:p>
          <a:r>
            <a:rPr lang="ru-RU" sz="2100" b="1" i="0" dirty="0" err="1" smtClean="0">
              <a:latin typeface="Times New Roman" pitchFamily="18" charset="0"/>
              <a:cs typeface="Times New Roman" pitchFamily="18" charset="0"/>
            </a:rPr>
            <a:t>Рейтингование</a:t>
          </a:r>
          <a:r>
            <a:rPr lang="ru-RU" sz="21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1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100" dirty="0" smtClean="0"/>
            <a:t/>
          </a:r>
          <a:br>
            <a:rPr lang="ru-RU" sz="2100" dirty="0" smtClean="0"/>
          </a:br>
          <a:endParaRPr lang="ru-RU" sz="2100" dirty="0"/>
        </a:p>
      </dgm:t>
    </dgm:pt>
    <dgm:pt modelId="{6DDD80A1-8D35-494C-949E-8DA6E3BD8743}" type="parTrans" cxnId="{86B62A87-8B82-4D6D-9E9A-87F7E037843A}">
      <dgm:prSet/>
      <dgm:spPr/>
      <dgm:t>
        <a:bodyPr/>
        <a:lstStyle/>
        <a:p>
          <a:endParaRPr lang="ru-RU"/>
        </a:p>
      </dgm:t>
    </dgm:pt>
    <dgm:pt modelId="{D33AC21D-1860-49D9-BE4C-E3533688E7A8}" type="sibTrans" cxnId="{86B62A87-8B82-4D6D-9E9A-87F7E037843A}">
      <dgm:prSet/>
      <dgm:spPr/>
      <dgm:t>
        <a:bodyPr/>
        <a:lstStyle/>
        <a:p>
          <a:endParaRPr lang="ru-RU"/>
        </a:p>
      </dgm:t>
    </dgm:pt>
    <dgm:pt modelId="{83467A12-26C9-4306-AE73-AEA09AAA035C}">
      <dgm:prSet phldrT="[Текст]" custT="1"/>
      <dgm:spPr/>
      <dgm:t>
        <a:bodyPr/>
        <a:lstStyle/>
        <a:p>
          <a:r>
            <a:rPr lang="ru-RU" sz="2000" b="1" i="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является современным методом мотивации студентов. Первые строчки в рейтинге студенческой успешности могут значительно повысить шансы дальнейшего трудоустройства выпускника.</a:t>
          </a:r>
          <a:r>
            <a: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/>
          </a:r>
          <a:br>
            <a: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400" dirty="0" smtClean="0">
              <a:solidFill>
                <a:schemeClr val="tx2">
                  <a:lumMod val="50000"/>
                </a:schemeClr>
              </a:solidFill>
            </a:rPr>
            <a:t/>
          </a:r>
          <a:br>
            <a:rPr lang="ru-RU" sz="1400" dirty="0" smtClean="0">
              <a:solidFill>
                <a:schemeClr val="tx2">
                  <a:lumMod val="50000"/>
                </a:schemeClr>
              </a:solidFill>
            </a:rPr>
          </a:br>
          <a:endParaRPr lang="ru-RU" sz="1400" dirty="0">
            <a:solidFill>
              <a:schemeClr val="tx2">
                <a:lumMod val="50000"/>
              </a:schemeClr>
            </a:solidFill>
          </a:endParaRPr>
        </a:p>
      </dgm:t>
    </dgm:pt>
    <dgm:pt modelId="{8807FD34-E999-40D9-AF8A-80703450FBAC}" type="parTrans" cxnId="{FED0359E-7C06-413C-AAD3-21046AABCF9D}">
      <dgm:prSet/>
      <dgm:spPr/>
      <dgm:t>
        <a:bodyPr/>
        <a:lstStyle/>
        <a:p>
          <a:endParaRPr lang="ru-RU"/>
        </a:p>
      </dgm:t>
    </dgm:pt>
    <dgm:pt modelId="{74E29475-ECD3-494E-9BF7-5C6E6EF4F230}" type="sibTrans" cxnId="{FED0359E-7C06-413C-AAD3-21046AABCF9D}">
      <dgm:prSet/>
      <dgm:spPr/>
      <dgm:t>
        <a:bodyPr/>
        <a:lstStyle/>
        <a:p>
          <a:endParaRPr lang="ru-RU"/>
        </a:p>
      </dgm:t>
    </dgm:pt>
    <dgm:pt modelId="{B8908EF4-2D8B-40C1-BABD-B09A6A455382}">
      <dgm:prSet phldrT="[Текст]"/>
      <dgm:spPr/>
      <dgm:t>
        <a:bodyPr/>
        <a:lstStyle/>
        <a:p>
          <a:r>
            <a:rPr lang="ru-RU" b="1" i="0" dirty="0" smtClean="0">
              <a:latin typeface="Times New Roman" pitchFamily="18" charset="0"/>
              <a:cs typeface="Times New Roman" pitchFamily="18" charset="0"/>
            </a:rPr>
            <a:t>Расширение границ персональной ответственности студентов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3207BAF-3B17-45D0-825A-8C082E144FF5}" type="parTrans" cxnId="{C7331F64-75CD-4C29-9BEC-40F2389027F0}">
      <dgm:prSet/>
      <dgm:spPr/>
      <dgm:t>
        <a:bodyPr/>
        <a:lstStyle/>
        <a:p>
          <a:endParaRPr lang="ru-RU"/>
        </a:p>
      </dgm:t>
    </dgm:pt>
    <dgm:pt modelId="{0733E91B-B550-44DB-8E5C-3B0C3C54FB2B}" type="sibTrans" cxnId="{C7331F64-75CD-4C29-9BEC-40F2389027F0}">
      <dgm:prSet/>
      <dgm:spPr/>
      <dgm:t>
        <a:bodyPr/>
        <a:lstStyle/>
        <a:p>
          <a:endParaRPr lang="ru-RU"/>
        </a:p>
      </dgm:t>
    </dgm:pt>
    <dgm:pt modelId="{E0DAA524-0B30-447A-83D1-EB6BD37B890D}">
      <dgm:prSet phldrT="[Текст]" custT="1"/>
      <dgm:spPr/>
      <dgm:t>
        <a:bodyPr/>
        <a:lstStyle/>
        <a:p>
          <a:r>
            <a:rPr lang="ru-RU" sz="2000" b="1" i="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как возможность проявить себя в той области, которая наиболее им близка.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/>
          </a:r>
          <a:b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800" dirty="0" smtClean="0"/>
            <a:t/>
          </a:r>
          <a:br>
            <a:rPr lang="ru-RU" sz="1800" dirty="0" smtClean="0"/>
          </a:br>
          <a:endParaRPr lang="ru-RU" sz="1800" dirty="0"/>
        </a:p>
      </dgm:t>
    </dgm:pt>
    <dgm:pt modelId="{3C05CC12-9AC7-4817-AF4F-004C8BBDAAA0}" type="parTrans" cxnId="{961B5E41-4D3F-4F42-81BC-4E98918272DC}">
      <dgm:prSet/>
      <dgm:spPr/>
      <dgm:t>
        <a:bodyPr/>
        <a:lstStyle/>
        <a:p>
          <a:endParaRPr lang="ru-RU"/>
        </a:p>
      </dgm:t>
    </dgm:pt>
    <dgm:pt modelId="{A10845B0-FE30-4EB9-8DF3-3B3E6003C53B}" type="sibTrans" cxnId="{961B5E41-4D3F-4F42-81BC-4E98918272DC}">
      <dgm:prSet/>
      <dgm:spPr/>
      <dgm:t>
        <a:bodyPr/>
        <a:lstStyle/>
        <a:p>
          <a:endParaRPr lang="ru-RU"/>
        </a:p>
      </dgm:t>
    </dgm:pt>
    <dgm:pt modelId="{B7E14998-6632-41A5-97B2-5CAE8B95ABF0}">
      <dgm:prSet phldrT="[Текст]" custT="1"/>
      <dgm:spPr/>
      <dgm:t>
        <a:bodyPr/>
        <a:lstStyle/>
        <a:p>
          <a:endParaRPr lang="ru-RU" sz="1800" dirty="0"/>
        </a:p>
      </dgm:t>
    </dgm:pt>
    <dgm:pt modelId="{8D174796-893C-4805-8A37-5B6ED5A29948}" type="parTrans" cxnId="{14D97710-E5B5-483A-BBF6-8693BBD3D066}">
      <dgm:prSet/>
      <dgm:spPr/>
      <dgm:t>
        <a:bodyPr/>
        <a:lstStyle/>
        <a:p>
          <a:endParaRPr lang="ru-RU"/>
        </a:p>
      </dgm:t>
    </dgm:pt>
    <dgm:pt modelId="{D69F68D3-602C-4B57-91A3-7AB3A662ED67}" type="sibTrans" cxnId="{14D97710-E5B5-483A-BBF6-8693BBD3D066}">
      <dgm:prSet/>
      <dgm:spPr/>
      <dgm:t>
        <a:bodyPr/>
        <a:lstStyle/>
        <a:p>
          <a:endParaRPr lang="ru-RU"/>
        </a:p>
      </dgm:t>
    </dgm:pt>
    <dgm:pt modelId="{C1FBEBD8-41D8-4F03-80F6-D3DC8532E1C4}" type="pres">
      <dgm:prSet presAssocID="{A00EC728-EDAC-426E-AF99-9DAD4EB88D9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897AC5-89B4-4E04-B1FD-B8DC8D9D8A28}" type="pres">
      <dgm:prSet presAssocID="{B86B3704-3893-4D7D-96F8-6394B84DD78A}" presName="linNode" presStyleCnt="0"/>
      <dgm:spPr/>
    </dgm:pt>
    <dgm:pt modelId="{1A15F51F-4174-4212-88F1-537828F4D5F6}" type="pres">
      <dgm:prSet presAssocID="{B86B3704-3893-4D7D-96F8-6394B84DD78A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DDAC7-2870-4763-9AB6-C364E59AEC1C}" type="pres">
      <dgm:prSet presAssocID="{B86B3704-3893-4D7D-96F8-6394B84DD78A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3C3831-F3A7-4B58-9132-BCC15BC5D5B6}" type="pres">
      <dgm:prSet presAssocID="{DC742156-58BB-4BDD-9820-4E4AF8A046A7}" presName="sp" presStyleCnt="0"/>
      <dgm:spPr/>
    </dgm:pt>
    <dgm:pt modelId="{F52E1153-7CD6-4069-9798-2CEB44CC7A27}" type="pres">
      <dgm:prSet presAssocID="{3179DDC9-C097-4A3E-A201-1254D3FA1D7A}" presName="linNode" presStyleCnt="0"/>
      <dgm:spPr/>
    </dgm:pt>
    <dgm:pt modelId="{6DB56354-8CA6-46DC-AFAB-138FFBB6CA09}" type="pres">
      <dgm:prSet presAssocID="{3179DDC9-C097-4A3E-A201-1254D3FA1D7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3688B9-B2E8-44C0-B36B-114AB93B6D67}" type="pres">
      <dgm:prSet presAssocID="{3179DDC9-C097-4A3E-A201-1254D3FA1D7A}" presName="descendantText" presStyleLbl="alignAccFollowNode1" presStyleIdx="1" presStyleCnt="3" custScaleY="1842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55F0C-1AE1-4989-A1F1-795FB80E90D9}" type="pres">
      <dgm:prSet presAssocID="{D33AC21D-1860-49D9-BE4C-E3533688E7A8}" presName="sp" presStyleCnt="0"/>
      <dgm:spPr/>
    </dgm:pt>
    <dgm:pt modelId="{2C368943-8962-4DEB-A776-C96D16B94BE5}" type="pres">
      <dgm:prSet presAssocID="{B8908EF4-2D8B-40C1-BABD-B09A6A455382}" presName="linNode" presStyleCnt="0"/>
      <dgm:spPr/>
    </dgm:pt>
    <dgm:pt modelId="{81C07598-706E-4EC2-BC85-31FDEE6D240D}" type="pres">
      <dgm:prSet presAssocID="{B8908EF4-2D8B-40C1-BABD-B09A6A455382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23B0DF-E2F6-479F-95BD-AA090DEBB10D}" type="pres">
      <dgm:prSet presAssocID="{B8908EF4-2D8B-40C1-BABD-B09A6A455382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EB52C9-F489-429B-A5B7-C1B899728976}" srcId="{A00EC728-EDAC-426E-AF99-9DAD4EB88D9C}" destId="{B86B3704-3893-4D7D-96F8-6394B84DD78A}" srcOrd="0" destOrd="0" parTransId="{EF677EE5-C725-4112-8E30-C19FD4ED5995}" sibTransId="{DC742156-58BB-4BDD-9820-4E4AF8A046A7}"/>
    <dgm:cxn modelId="{01EB8F7E-F43E-431C-AA71-5F845FB6B89E}" type="presOf" srcId="{83467A12-26C9-4306-AE73-AEA09AAA035C}" destId="{403688B9-B2E8-44C0-B36B-114AB93B6D67}" srcOrd="0" destOrd="0" presId="urn:microsoft.com/office/officeart/2005/8/layout/vList5"/>
    <dgm:cxn modelId="{2E64A63A-A023-4673-958F-3989BF086EDC}" type="presOf" srcId="{B7E14998-6632-41A5-97B2-5CAE8B95ABF0}" destId="{2523B0DF-E2F6-479F-95BD-AA090DEBB10D}" srcOrd="0" destOrd="0" presId="urn:microsoft.com/office/officeart/2005/8/layout/vList5"/>
    <dgm:cxn modelId="{FED0359E-7C06-413C-AAD3-21046AABCF9D}" srcId="{3179DDC9-C097-4A3E-A201-1254D3FA1D7A}" destId="{83467A12-26C9-4306-AE73-AEA09AAA035C}" srcOrd="0" destOrd="0" parTransId="{8807FD34-E999-40D9-AF8A-80703450FBAC}" sibTransId="{74E29475-ECD3-494E-9BF7-5C6E6EF4F230}"/>
    <dgm:cxn modelId="{64A012BC-33F9-4B88-B33A-F7325FF9DE46}" type="presOf" srcId="{4E02765E-5842-4B42-AEBE-021E63B28D08}" destId="{3C1DDAC7-2870-4763-9AB6-C364E59AEC1C}" srcOrd="0" destOrd="0" presId="urn:microsoft.com/office/officeart/2005/8/layout/vList5"/>
    <dgm:cxn modelId="{14D97710-E5B5-483A-BBF6-8693BBD3D066}" srcId="{B8908EF4-2D8B-40C1-BABD-B09A6A455382}" destId="{B7E14998-6632-41A5-97B2-5CAE8B95ABF0}" srcOrd="0" destOrd="0" parTransId="{8D174796-893C-4805-8A37-5B6ED5A29948}" sibTransId="{D69F68D3-602C-4B57-91A3-7AB3A662ED67}"/>
    <dgm:cxn modelId="{961B5E41-4D3F-4F42-81BC-4E98918272DC}" srcId="{B8908EF4-2D8B-40C1-BABD-B09A6A455382}" destId="{E0DAA524-0B30-447A-83D1-EB6BD37B890D}" srcOrd="1" destOrd="0" parTransId="{3C05CC12-9AC7-4817-AF4F-004C8BBDAAA0}" sibTransId="{A10845B0-FE30-4EB9-8DF3-3B3E6003C53B}"/>
    <dgm:cxn modelId="{E0544C73-F55F-4F50-AB9C-1A589EDA1CEF}" type="presOf" srcId="{B86B3704-3893-4D7D-96F8-6394B84DD78A}" destId="{1A15F51F-4174-4212-88F1-537828F4D5F6}" srcOrd="0" destOrd="0" presId="urn:microsoft.com/office/officeart/2005/8/layout/vList5"/>
    <dgm:cxn modelId="{C0118A83-6F6B-4736-86CE-0BFBE07D8812}" type="presOf" srcId="{E0DAA524-0B30-447A-83D1-EB6BD37B890D}" destId="{2523B0DF-E2F6-479F-95BD-AA090DEBB10D}" srcOrd="0" destOrd="1" presId="urn:microsoft.com/office/officeart/2005/8/layout/vList5"/>
    <dgm:cxn modelId="{CF16EB3B-D08D-42D2-A913-257429894412}" type="presOf" srcId="{3179DDC9-C097-4A3E-A201-1254D3FA1D7A}" destId="{6DB56354-8CA6-46DC-AFAB-138FFBB6CA09}" srcOrd="0" destOrd="0" presId="urn:microsoft.com/office/officeart/2005/8/layout/vList5"/>
    <dgm:cxn modelId="{86B62A87-8B82-4D6D-9E9A-87F7E037843A}" srcId="{A00EC728-EDAC-426E-AF99-9DAD4EB88D9C}" destId="{3179DDC9-C097-4A3E-A201-1254D3FA1D7A}" srcOrd="1" destOrd="0" parTransId="{6DDD80A1-8D35-494C-949E-8DA6E3BD8743}" sibTransId="{D33AC21D-1860-49D9-BE4C-E3533688E7A8}"/>
    <dgm:cxn modelId="{169D41EA-9097-4860-91BB-C8076890954A}" type="presOf" srcId="{A00EC728-EDAC-426E-AF99-9DAD4EB88D9C}" destId="{C1FBEBD8-41D8-4F03-80F6-D3DC8532E1C4}" srcOrd="0" destOrd="0" presId="urn:microsoft.com/office/officeart/2005/8/layout/vList5"/>
    <dgm:cxn modelId="{C7331F64-75CD-4C29-9BEC-40F2389027F0}" srcId="{A00EC728-EDAC-426E-AF99-9DAD4EB88D9C}" destId="{B8908EF4-2D8B-40C1-BABD-B09A6A455382}" srcOrd="2" destOrd="0" parTransId="{53207BAF-3B17-45D0-825A-8C082E144FF5}" sibTransId="{0733E91B-B550-44DB-8E5C-3B0C3C54FB2B}"/>
    <dgm:cxn modelId="{06657742-498E-468C-B18A-2F9E1114CA1F}" srcId="{B86B3704-3893-4D7D-96F8-6394B84DD78A}" destId="{4E02765E-5842-4B42-AEBE-021E63B28D08}" srcOrd="0" destOrd="0" parTransId="{10476BFC-43FA-4DE8-AA8E-C3873D19DE78}" sibTransId="{D90B8A26-6EA0-4DE5-887F-383963EFB475}"/>
    <dgm:cxn modelId="{2F99BF8A-D6E8-4E8C-9B3E-457EBB1D8B07}" type="presOf" srcId="{B8908EF4-2D8B-40C1-BABD-B09A6A455382}" destId="{81C07598-706E-4EC2-BC85-31FDEE6D240D}" srcOrd="0" destOrd="0" presId="urn:microsoft.com/office/officeart/2005/8/layout/vList5"/>
    <dgm:cxn modelId="{31014505-0C07-41D7-915B-A583C88C33C8}" type="presParOf" srcId="{C1FBEBD8-41D8-4F03-80F6-D3DC8532E1C4}" destId="{51897AC5-89B4-4E04-B1FD-B8DC8D9D8A28}" srcOrd="0" destOrd="0" presId="urn:microsoft.com/office/officeart/2005/8/layout/vList5"/>
    <dgm:cxn modelId="{6265E01D-DE80-418A-AD0B-6669456354DB}" type="presParOf" srcId="{51897AC5-89B4-4E04-B1FD-B8DC8D9D8A28}" destId="{1A15F51F-4174-4212-88F1-537828F4D5F6}" srcOrd="0" destOrd="0" presId="urn:microsoft.com/office/officeart/2005/8/layout/vList5"/>
    <dgm:cxn modelId="{3160198D-F895-4264-ABB6-0F15D1455E86}" type="presParOf" srcId="{51897AC5-89B4-4E04-B1FD-B8DC8D9D8A28}" destId="{3C1DDAC7-2870-4763-9AB6-C364E59AEC1C}" srcOrd="1" destOrd="0" presId="urn:microsoft.com/office/officeart/2005/8/layout/vList5"/>
    <dgm:cxn modelId="{70EF4781-D0A2-4501-9AF7-CF46BF2B8303}" type="presParOf" srcId="{C1FBEBD8-41D8-4F03-80F6-D3DC8532E1C4}" destId="{B93C3831-F3A7-4B58-9132-BCC15BC5D5B6}" srcOrd="1" destOrd="0" presId="urn:microsoft.com/office/officeart/2005/8/layout/vList5"/>
    <dgm:cxn modelId="{6575BF91-A0F3-4DF9-B6C3-B77AAA16F6BD}" type="presParOf" srcId="{C1FBEBD8-41D8-4F03-80F6-D3DC8532E1C4}" destId="{F52E1153-7CD6-4069-9798-2CEB44CC7A27}" srcOrd="2" destOrd="0" presId="urn:microsoft.com/office/officeart/2005/8/layout/vList5"/>
    <dgm:cxn modelId="{DFF147BA-C678-4796-A69A-DCBC5AC583CB}" type="presParOf" srcId="{F52E1153-7CD6-4069-9798-2CEB44CC7A27}" destId="{6DB56354-8CA6-46DC-AFAB-138FFBB6CA09}" srcOrd="0" destOrd="0" presId="urn:microsoft.com/office/officeart/2005/8/layout/vList5"/>
    <dgm:cxn modelId="{33E7566B-CEA8-4D4B-A97D-FC245E5F59C3}" type="presParOf" srcId="{F52E1153-7CD6-4069-9798-2CEB44CC7A27}" destId="{403688B9-B2E8-44C0-B36B-114AB93B6D67}" srcOrd="1" destOrd="0" presId="urn:microsoft.com/office/officeart/2005/8/layout/vList5"/>
    <dgm:cxn modelId="{1582F8C4-EEA9-443A-8FD1-C5671258949C}" type="presParOf" srcId="{C1FBEBD8-41D8-4F03-80F6-D3DC8532E1C4}" destId="{6C055F0C-1AE1-4989-A1F1-795FB80E90D9}" srcOrd="3" destOrd="0" presId="urn:microsoft.com/office/officeart/2005/8/layout/vList5"/>
    <dgm:cxn modelId="{BD25BFD3-91A4-40B3-8A35-F84C72F4083D}" type="presParOf" srcId="{C1FBEBD8-41D8-4F03-80F6-D3DC8532E1C4}" destId="{2C368943-8962-4DEB-A776-C96D16B94BE5}" srcOrd="4" destOrd="0" presId="urn:microsoft.com/office/officeart/2005/8/layout/vList5"/>
    <dgm:cxn modelId="{27A322FE-FF81-4589-B662-6C34D62AA3BC}" type="presParOf" srcId="{2C368943-8962-4DEB-A776-C96D16B94BE5}" destId="{81C07598-706E-4EC2-BC85-31FDEE6D240D}" srcOrd="0" destOrd="0" presId="urn:microsoft.com/office/officeart/2005/8/layout/vList5"/>
    <dgm:cxn modelId="{EC0E0143-5812-4111-825F-69556758ABB5}" type="presParOf" srcId="{2C368943-8962-4DEB-A776-C96D16B94BE5}" destId="{2523B0DF-E2F6-479F-95BD-AA090DEBB10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0EF6108-0CBF-46B9-B925-B89C02256E6E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005472-6255-4575-A39C-ED8441BDDFCD}">
      <dgm:prSet phldrT="[Текст]" custT="1"/>
      <dgm:spPr/>
      <dgm:t>
        <a:bodyPr/>
        <a:lstStyle/>
        <a:p>
          <a:r>
            <a:rPr lang="ru-RU" sz="2000" b="1" i="0" dirty="0" smtClean="0">
              <a:latin typeface="Times New Roman" pitchFamily="18" charset="0"/>
              <a:cs typeface="Times New Roman" pitchFamily="18" charset="0"/>
            </a:rPr>
            <a:t>Чувство долга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AB8315E4-5A7A-4EE1-A588-FC5060708DF0}" type="parTrans" cxnId="{8E2EF0E7-B57D-40A6-8EB4-5F152B9254B1}">
      <dgm:prSet/>
      <dgm:spPr/>
      <dgm:t>
        <a:bodyPr/>
        <a:lstStyle/>
        <a:p>
          <a:endParaRPr lang="ru-RU"/>
        </a:p>
      </dgm:t>
    </dgm:pt>
    <dgm:pt modelId="{6693A994-E1F9-41B6-8D1B-E721963FCE28}" type="sibTrans" cxnId="{8E2EF0E7-B57D-40A6-8EB4-5F152B9254B1}">
      <dgm:prSet/>
      <dgm:spPr/>
      <dgm:t>
        <a:bodyPr/>
        <a:lstStyle/>
        <a:p>
          <a:endParaRPr lang="ru-RU"/>
        </a:p>
      </dgm:t>
    </dgm:pt>
    <dgm:pt modelId="{8928B841-A372-4772-A2F9-E7E22456BB8B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также способно актуализировать мотивацию. Студент должен помнить, что является ответственным за то, каким специалистом он станет. Однако здесь нужно учитывать важный момент – чувство долга не должно быть навязано извне, а должно возникнуть в процессе осознания студентом важности выбранной им профессии.</a:t>
          </a:r>
          <a:endParaRPr lang="ru-RU" sz="1800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2E78276-20F9-4E07-989F-84EC42354137}" type="parTrans" cxnId="{C1FA9CCC-45C5-4D80-A500-314084EA6969}">
      <dgm:prSet/>
      <dgm:spPr/>
      <dgm:t>
        <a:bodyPr/>
        <a:lstStyle/>
        <a:p>
          <a:endParaRPr lang="ru-RU"/>
        </a:p>
      </dgm:t>
    </dgm:pt>
    <dgm:pt modelId="{726B8780-68A4-4561-BFA4-F4A670DE3EF5}" type="sibTrans" cxnId="{C1FA9CCC-45C5-4D80-A500-314084EA6969}">
      <dgm:prSet/>
      <dgm:spPr/>
      <dgm:t>
        <a:bodyPr/>
        <a:lstStyle/>
        <a:p>
          <a:endParaRPr lang="ru-RU"/>
        </a:p>
      </dgm:t>
    </dgm:pt>
    <dgm:pt modelId="{B1314FD6-37D1-4938-9486-2191FCA4F8DE}">
      <dgm:prSet phldrT="[Текст]" custT="1"/>
      <dgm:spPr/>
      <dgm:t>
        <a:bodyPr/>
        <a:lstStyle/>
        <a:p>
          <a:r>
            <a:rPr lang="ru-RU" sz="2000" b="1" i="0" dirty="0" smtClean="0">
              <a:latin typeface="Times New Roman" pitchFamily="18" charset="0"/>
              <a:cs typeface="Times New Roman" pitchFamily="18" charset="0"/>
            </a:rPr>
            <a:t>Овладение навыками целеполагания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F01EC4C9-5400-4D2E-80C5-253A0F8B61A1}" type="parTrans" cxnId="{FF3C69C5-00FC-410B-8EE9-BBC0C103DE43}">
      <dgm:prSet/>
      <dgm:spPr/>
      <dgm:t>
        <a:bodyPr/>
        <a:lstStyle/>
        <a:p>
          <a:endParaRPr lang="ru-RU"/>
        </a:p>
      </dgm:t>
    </dgm:pt>
    <dgm:pt modelId="{C8B4548E-66B2-4157-9AF0-3A1935567BF4}" type="sibTrans" cxnId="{FF3C69C5-00FC-410B-8EE9-BBC0C103DE43}">
      <dgm:prSet/>
      <dgm:spPr/>
      <dgm:t>
        <a:bodyPr/>
        <a:lstStyle/>
        <a:p>
          <a:endParaRPr lang="ru-RU"/>
        </a:p>
      </dgm:t>
    </dgm:pt>
    <dgm:pt modelId="{57B8FE86-F559-418F-8FBD-65E785B902B0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Важно ставить перед собой не слишком растянутые во времени осуществимые цели, представить себе более ощутимый результат и результат на перспективу, записать их как можно подробнее в глагольных формах действия и стремиться к достижению в ближайшей временной перспективе.</a:t>
          </a:r>
          <a:endParaRPr lang="ru-RU" sz="1800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8CFD077-2175-4CB7-BE29-1BC88F1DAA1F}" type="parTrans" cxnId="{E8732C05-6C3E-4FD0-9768-D76403838CDC}">
      <dgm:prSet/>
      <dgm:spPr/>
      <dgm:t>
        <a:bodyPr/>
        <a:lstStyle/>
        <a:p>
          <a:endParaRPr lang="ru-RU"/>
        </a:p>
      </dgm:t>
    </dgm:pt>
    <dgm:pt modelId="{E3E4080E-3474-4D59-BDF8-DA6346AAC24A}" type="sibTrans" cxnId="{E8732C05-6C3E-4FD0-9768-D76403838CDC}">
      <dgm:prSet/>
      <dgm:spPr/>
      <dgm:t>
        <a:bodyPr/>
        <a:lstStyle/>
        <a:p>
          <a:endParaRPr lang="ru-RU"/>
        </a:p>
      </dgm:t>
    </dgm:pt>
    <dgm:pt modelId="{A4336795-2DAE-47D5-B0F3-EC29F997ECD8}">
      <dgm:prSet phldrT="[Текст]" custT="1"/>
      <dgm:spPr/>
      <dgm:t>
        <a:bodyPr/>
        <a:lstStyle/>
        <a:p>
          <a:r>
            <a:rPr lang="ru-RU" sz="2000" b="1" i="0" dirty="0" smtClean="0">
              <a:latin typeface="Times New Roman" pitchFamily="18" charset="0"/>
              <a:cs typeface="Times New Roman" pitchFamily="18" charset="0"/>
            </a:rPr>
            <a:t>Самостоятельный поиск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4872048D-B322-4940-BE8B-71776BF370E3}" type="parTrans" cxnId="{4F746976-1AA0-48BD-A702-D75095EEA7E8}">
      <dgm:prSet/>
      <dgm:spPr/>
      <dgm:t>
        <a:bodyPr/>
        <a:lstStyle/>
        <a:p>
          <a:endParaRPr lang="ru-RU"/>
        </a:p>
      </dgm:t>
    </dgm:pt>
    <dgm:pt modelId="{295CADDA-A5B8-4E48-B24C-A82AAD177127}" type="sibTrans" cxnId="{4F746976-1AA0-48BD-A702-D75095EEA7E8}">
      <dgm:prSet/>
      <dgm:spPr/>
      <dgm:t>
        <a:bodyPr/>
        <a:lstStyle/>
        <a:p>
          <a:endParaRPr lang="ru-RU"/>
        </a:p>
      </dgm:t>
    </dgm:pt>
    <dgm:pt modelId="{6958F981-FC2A-4614-BA6C-29CAB718389D}">
      <dgm:prSet phldrT="[Текст]"/>
      <dgm:spPr/>
      <dgm:t>
        <a:bodyPr/>
        <a:lstStyle/>
        <a:p>
          <a:r>
            <a:rPr lang="ru-RU" b="1" i="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Студенты могут анализировать собственные знания, создавая себе ситуации самопроверки, а также объяснять трудные задания менее подготовленным студентам.</a:t>
          </a:r>
          <a:endParaRPr lang="ru-RU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B2FF05D2-EAE9-4DED-B46D-9B3880E0DC97}" type="parTrans" cxnId="{FEA04F00-22E4-44F0-B303-FDC010D1F0C4}">
      <dgm:prSet/>
      <dgm:spPr/>
      <dgm:t>
        <a:bodyPr/>
        <a:lstStyle/>
        <a:p>
          <a:endParaRPr lang="ru-RU"/>
        </a:p>
      </dgm:t>
    </dgm:pt>
    <dgm:pt modelId="{01514652-C811-452B-A382-E5B70C408947}" type="sibTrans" cxnId="{FEA04F00-22E4-44F0-B303-FDC010D1F0C4}">
      <dgm:prSet/>
      <dgm:spPr/>
      <dgm:t>
        <a:bodyPr/>
        <a:lstStyle/>
        <a:p>
          <a:endParaRPr lang="ru-RU"/>
        </a:p>
      </dgm:t>
    </dgm:pt>
    <dgm:pt modelId="{760BB394-C62E-49C0-8A01-F805C3CD22E6}" type="pres">
      <dgm:prSet presAssocID="{90EF6108-0CBF-46B9-B925-B89C02256E6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8D0A98-6F02-45EE-B419-9C655A443B94}" type="pres">
      <dgm:prSet presAssocID="{6D005472-6255-4575-A39C-ED8441BDDFCD}" presName="linNode" presStyleCnt="0"/>
      <dgm:spPr/>
    </dgm:pt>
    <dgm:pt modelId="{B6997538-7137-4073-AEDE-8CC91A06D9D3}" type="pres">
      <dgm:prSet presAssocID="{6D005472-6255-4575-A39C-ED8441BDDFCD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62778-26A8-4D5A-A511-C876250D1DD4}" type="pres">
      <dgm:prSet presAssocID="{6D005472-6255-4575-A39C-ED8441BDDFCD}" presName="descendantText" presStyleLbl="alignAccFollowNode1" presStyleIdx="0" presStyleCnt="3" custScaleY="163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55DB0-358B-424C-8865-250275738902}" type="pres">
      <dgm:prSet presAssocID="{6693A994-E1F9-41B6-8D1B-E721963FCE28}" presName="sp" presStyleCnt="0"/>
      <dgm:spPr/>
    </dgm:pt>
    <dgm:pt modelId="{A901E8E7-9CE1-45D1-B8C7-1DA9F3A58652}" type="pres">
      <dgm:prSet presAssocID="{B1314FD6-37D1-4938-9486-2191FCA4F8DE}" presName="linNode" presStyleCnt="0"/>
      <dgm:spPr/>
    </dgm:pt>
    <dgm:pt modelId="{06B902E9-0B4B-4801-9E97-9712307AD60D}" type="pres">
      <dgm:prSet presAssocID="{B1314FD6-37D1-4938-9486-2191FCA4F8D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746332-C8DB-426C-B4FB-3CF3F1805F97}" type="pres">
      <dgm:prSet presAssocID="{B1314FD6-37D1-4938-9486-2191FCA4F8DE}" presName="descendantText" presStyleLbl="alignAccFollowNode1" presStyleIdx="1" presStyleCnt="3" custScaleY="1372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BDCDE-7EFD-4CC0-A0C9-7ED7C402383C}" type="pres">
      <dgm:prSet presAssocID="{C8B4548E-66B2-4157-9AF0-3A1935567BF4}" presName="sp" presStyleCnt="0"/>
      <dgm:spPr/>
    </dgm:pt>
    <dgm:pt modelId="{E602A012-7029-4E36-B5AD-25443EE6F60B}" type="pres">
      <dgm:prSet presAssocID="{A4336795-2DAE-47D5-B0F3-EC29F997ECD8}" presName="linNode" presStyleCnt="0"/>
      <dgm:spPr/>
    </dgm:pt>
    <dgm:pt modelId="{84086452-DFF0-40A7-9C43-D10973FCF218}" type="pres">
      <dgm:prSet presAssocID="{A4336795-2DAE-47D5-B0F3-EC29F997ECD8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BDC03E-2CCA-49D3-A5A7-84FC3534B6A2}" type="pres">
      <dgm:prSet presAssocID="{A4336795-2DAE-47D5-B0F3-EC29F997ECD8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2EF0E7-B57D-40A6-8EB4-5F152B9254B1}" srcId="{90EF6108-0CBF-46B9-B925-B89C02256E6E}" destId="{6D005472-6255-4575-A39C-ED8441BDDFCD}" srcOrd="0" destOrd="0" parTransId="{AB8315E4-5A7A-4EE1-A588-FC5060708DF0}" sibTransId="{6693A994-E1F9-41B6-8D1B-E721963FCE28}"/>
    <dgm:cxn modelId="{FF3C69C5-00FC-410B-8EE9-BBC0C103DE43}" srcId="{90EF6108-0CBF-46B9-B925-B89C02256E6E}" destId="{B1314FD6-37D1-4938-9486-2191FCA4F8DE}" srcOrd="1" destOrd="0" parTransId="{F01EC4C9-5400-4D2E-80C5-253A0F8B61A1}" sibTransId="{C8B4548E-66B2-4157-9AF0-3A1935567BF4}"/>
    <dgm:cxn modelId="{FEA04F00-22E4-44F0-B303-FDC010D1F0C4}" srcId="{A4336795-2DAE-47D5-B0F3-EC29F997ECD8}" destId="{6958F981-FC2A-4614-BA6C-29CAB718389D}" srcOrd="0" destOrd="0" parTransId="{B2FF05D2-EAE9-4DED-B46D-9B3880E0DC97}" sibTransId="{01514652-C811-452B-A382-E5B70C408947}"/>
    <dgm:cxn modelId="{34D3CE29-F6A9-42E2-B769-D1DF0AFBE25E}" type="presOf" srcId="{8928B841-A372-4772-A2F9-E7E22456BB8B}" destId="{B4762778-26A8-4D5A-A511-C876250D1DD4}" srcOrd="0" destOrd="0" presId="urn:microsoft.com/office/officeart/2005/8/layout/vList5"/>
    <dgm:cxn modelId="{E8732C05-6C3E-4FD0-9768-D76403838CDC}" srcId="{B1314FD6-37D1-4938-9486-2191FCA4F8DE}" destId="{57B8FE86-F559-418F-8FBD-65E785B902B0}" srcOrd="0" destOrd="0" parTransId="{C8CFD077-2175-4CB7-BE29-1BC88F1DAA1F}" sibTransId="{E3E4080E-3474-4D59-BDF8-DA6346AAC24A}"/>
    <dgm:cxn modelId="{EF3CAD3F-AF91-4CC6-85D5-55AC7C5A79EA}" type="presOf" srcId="{A4336795-2DAE-47D5-B0F3-EC29F997ECD8}" destId="{84086452-DFF0-40A7-9C43-D10973FCF218}" srcOrd="0" destOrd="0" presId="urn:microsoft.com/office/officeart/2005/8/layout/vList5"/>
    <dgm:cxn modelId="{6D3BB6CB-9E10-4078-BF39-548BFC235E80}" type="presOf" srcId="{6D005472-6255-4575-A39C-ED8441BDDFCD}" destId="{B6997538-7137-4073-AEDE-8CC91A06D9D3}" srcOrd="0" destOrd="0" presId="urn:microsoft.com/office/officeart/2005/8/layout/vList5"/>
    <dgm:cxn modelId="{C1FA9CCC-45C5-4D80-A500-314084EA6969}" srcId="{6D005472-6255-4575-A39C-ED8441BDDFCD}" destId="{8928B841-A372-4772-A2F9-E7E22456BB8B}" srcOrd="0" destOrd="0" parTransId="{F2E78276-20F9-4E07-989F-84EC42354137}" sibTransId="{726B8780-68A4-4561-BFA4-F4A670DE3EF5}"/>
    <dgm:cxn modelId="{D879DF0F-F7F8-4691-9908-D69D65FE7776}" type="presOf" srcId="{57B8FE86-F559-418F-8FBD-65E785B902B0}" destId="{0D746332-C8DB-426C-B4FB-3CF3F1805F97}" srcOrd="0" destOrd="0" presId="urn:microsoft.com/office/officeart/2005/8/layout/vList5"/>
    <dgm:cxn modelId="{9FCF3B36-E4A8-4FE2-A01C-49CBD4534E5C}" type="presOf" srcId="{90EF6108-0CBF-46B9-B925-B89C02256E6E}" destId="{760BB394-C62E-49C0-8A01-F805C3CD22E6}" srcOrd="0" destOrd="0" presId="urn:microsoft.com/office/officeart/2005/8/layout/vList5"/>
    <dgm:cxn modelId="{E8D0A358-E146-4A6F-94D2-87E65923FAF9}" type="presOf" srcId="{6958F981-FC2A-4614-BA6C-29CAB718389D}" destId="{79BDC03E-2CCA-49D3-A5A7-84FC3534B6A2}" srcOrd="0" destOrd="0" presId="urn:microsoft.com/office/officeart/2005/8/layout/vList5"/>
    <dgm:cxn modelId="{0E3A27C8-F8A1-44F1-8034-039B8D2D4F32}" type="presOf" srcId="{B1314FD6-37D1-4938-9486-2191FCA4F8DE}" destId="{06B902E9-0B4B-4801-9E97-9712307AD60D}" srcOrd="0" destOrd="0" presId="urn:microsoft.com/office/officeart/2005/8/layout/vList5"/>
    <dgm:cxn modelId="{4F746976-1AA0-48BD-A702-D75095EEA7E8}" srcId="{90EF6108-0CBF-46B9-B925-B89C02256E6E}" destId="{A4336795-2DAE-47D5-B0F3-EC29F997ECD8}" srcOrd="2" destOrd="0" parTransId="{4872048D-B322-4940-BE8B-71776BF370E3}" sibTransId="{295CADDA-A5B8-4E48-B24C-A82AAD177127}"/>
    <dgm:cxn modelId="{0DED68DC-74AC-444F-9C65-22F436583D71}" type="presParOf" srcId="{760BB394-C62E-49C0-8A01-F805C3CD22E6}" destId="{638D0A98-6F02-45EE-B419-9C655A443B94}" srcOrd="0" destOrd="0" presId="urn:microsoft.com/office/officeart/2005/8/layout/vList5"/>
    <dgm:cxn modelId="{F226A348-F2C7-4E0F-82C2-1F6BB79441A3}" type="presParOf" srcId="{638D0A98-6F02-45EE-B419-9C655A443B94}" destId="{B6997538-7137-4073-AEDE-8CC91A06D9D3}" srcOrd="0" destOrd="0" presId="urn:microsoft.com/office/officeart/2005/8/layout/vList5"/>
    <dgm:cxn modelId="{4972FD28-9E72-4D01-AE41-BC0D8B36FB44}" type="presParOf" srcId="{638D0A98-6F02-45EE-B419-9C655A443B94}" destId="{B4762778-26A8-4D5A-A511-C876250D1DD4}" srcOrd="1" destOrd="0" presId="urn:microsoft.com/office/officeart/2005/8/layout/vList5"/>
    <dgm:cxn modelId="{5D17A3DD-4A6C-427C-B524-B3E05E8E4166}" type="presParOf" srcId="{760BB394-C62E-49C0-8A01-F805C3CD22E6}" destId="{42A55DB0-358B-424C-8865-250275738902}" srcOrd="1" destOrd="0" presId="urn:microsoft.com/office/officeart/2005/8/layout/vList5"/>
    <dgm:cxn modelId="{18810D86-24AD-46A5-AE36-0C444D151B22}" type="presParOf" srcId="{760BB394-C62E-49C0-8A01-F805C3CD22E6}" destId="{A901E8E7-9CE1-45D1-B8C7-1DA9F3A58652}" srcOrd="2" destOrd="0" presId="urn:microsoft.com/office/officeart/2005/8/layout/vList5"/>
    <dgm:cxn modelId="{BA44549D-E7BE-4FD9-B7D7-D2F0B7D6E48B}" type="presParOf" srcId="{A901E8E7-9CE1-45D1-B8C7-1DA9F3A58652}" destId="{06B902E9-0B4B-4801-9E97-9712307AD60D}" srcOrd="0" destOrd="0" presId="urn:microsoft.com/office/officeart/2005/8/layout/vList5"/>
    <dgm:cxn modelId="{0D0DC6D2-D91B-44D1-A2A1-4E967A97BCAE}" type="presParOf" srcId="{A901E8E7-9CE1-45D1-B8C7-1DA9F3A58652}" destId="{0D746332-C8DB-426C-B4FB-3CF3F1805F97}" srcOrd="1" destOrd="0" presId="urn:microsoft.com/office/officeart/2005/8/layout/vList5"/>
    <dgm:cxn modelId="{AE959B50-BEFC-444C-90A3-7D04DF1697F3}" type="presParOf" srcId="{760BB394-C62E-49C0-8A01-F805C3CD22E6}" destId="{6A1BDCDE-7EFD-4CC0-A0C9-7ED7C402383C}" srcOrd="3" destOrd="0" presId="urn:microsoft.com/office/officeart/2005/8/layout/vList5"/>
    <dgm:cxn modelId="{34864C8E-09A5-4CE2-8B8D-9C34022712B2}" type="presParOf" srcId="{760BB394-C62E-49C0-8A01-F805C3CD22E6}" destId="{E602A012-7029-4E36-B5AD-25443EE6F60B}" srcOrd="4" destOrd="0" presId="urn:microsoft.com/office/officeart/2005/8/layout/vList5"/>
    <dgm:cxn modelId="{C723C862-A94B-4C4D-B536-C1B613366CA7}" type="presParOf" srcId="{E602A012-7029-4E36-B5AD-25443EE6F60B}" destId="{84086452-DFF0-40A7-9C43-D10973FCF218}" srcOrd="0" destOrd="0" presId="urn:microsoft.com/office/officeart/2005/8/layout/vList5"/>
    <dgm:cxn modelId="{A155FED6-90D5-4D21-AFAB-FA63BE2234D9}" type="presParOf" srcId="{E602A012-7029-4E36-B5AD-25443EE6F60B}" destId="{79BDC03E-2CCA-49D3-A5A7-84FC3534B6A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1E52C4-2E26-4E87-B557-56A2E1F4993C}">
      <dsp:nvSpPr>
        <dsp:cNvPr id="0" name=""/>
        <dsp:cNvSpPr/>
      </dsp:nvSpPr>
      <dsp:spPr>
        <a:xfrm rot="5400000">
          <a:off x="-278073" y="1042098"/>
          <a:ext cx="1853821" cy="1297675"/>
        </a:xfrm>
        <a:prstGeom prst="chevron">
          <a:avLst/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1412863"/>
        <a:ext cx="1297675" cy="556146"/>
      </dsp:txXfrm>
    </dsp:sp>
    <dsp:sp modelId="{0B7B9814-D983-4B3F-BB40-7DAC9476EB76}">
      <dsp:nvSpPr>
        <dsp:cNvPr id="0" name=""/>
        <dsp:cNvSpPr/>
      </dsp:nvSpPr>
      <dsp:spPr>
        <a:xfrm rot="5400000">
          <a:off x="3534327" y="-2233117"/>
          <a:ext cx="2725963" cy="719926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Проблема профессиональной мотивации в настоящее время приобретает особое значение. Именно в ней специфическим образом высвечиваются основные моменты взаимодействия индивида и общества, в котором образовательный процесс приобретает приоритетное значение.</a:t>
          </a:r>
          <a:endParaRPr lang="ru-RU" sz="2400" b="1" kern="12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297675" y="136606"/>
        <a:ext cx="7066197" cy="2459821"/>
      </dsp:txXfrm>
    </dsp:sp>
    <dsp:sp modelId="{852162C6-96B3-44B1-B81E-AD070372BDEA}">
      <dsp:nvSpPr>
        <dsp:cNvPr id="0" name=""/>
        <dsp:cNvSpPr/>
      </dsp:nvSpPr>
      <dsp:spPr>
        <a:xfrm rot="5400000">
          <a:off x="-278073" y="3189020"/>
          <a:ext cx="1853821" cy="1297675"/>
        </a:xfrm>
        <a:prstGeom prst="chevron">
          <a:avLst/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Times New Roman" pitchFamily="18" charset="0"/>
              <a:cs typeface="Times New Roman" pitchFamily="18" charset="0"/>
            </a:rPr>
            <a:t>2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3559785"/>
        <a:ext cx="1297675" cy="556146"/>
      </dsp:txXfrm>
    </dsp:sp>
    <dsp:sp modelId="{1D1F8D5B-F86A-4617-B41C-C6354833660C}">
      <dsp:nvSpPr>
        <dsp:cNvPr id="0" name=""/>
        <dsp:cNvSpPr/>
      </dsp:nvSpPr>
      <dsp:spPr>
        <a:xfrm rot="5400000">
          <a:off x="3903595" y="176467"/>
          <a:ext cx="1984404" cy="719926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Переход от старшего школьного возраста к студенческому сопровождается противоречиями и ломкой привычных жизненных представлений. </a:t>
          </a:r>
          <a:endParaRPr lang="ru-RU" sz="2400" b="1" kern="12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296164" y="2880770"/>
        <a:ext cx="7102397" cy="17906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826996-877E-4590-8034-95A0E1B0EDA0}">
      <dsp:nvSpPr>
        <dsp:cNvPr id="0" name=""/>
        <dsp:cNvSpPr/>
      </dsp:nvSpPr>
      <dsp:spPr>
        <a:xfrm>
          <a:off x="0" y="70769"/>
          <a:ext cx="8712968" cy="18415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Изменение в характере учебной деятельности (существенное усложнение учебного материала, возрастание объема информации, сложность ее восприятия в рамках новых учебных дисциплин, новые формы организации обучения – лекции и практические занятия).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99615" y="70769"/>
        <a:ext cx="6813352" cy="1841582"/>
      </dsp:txXfrm>
    </dsp:sp>
    <dsp:sp modelId="{590B87AF-1EC5-4BE4-B2CA-E554EA05021A}">
      <dsp:nvSpPr>
        <dsp:cNvPr id="0" name=""/>
        <dsp:cNvSpPr/>
      </dsp:nvSpPr>
      <dsp:spPr>
        <a:xfrm>
          <a:off x="157021" y="292704"/>
          <a:ext cx="1742593" cy="125617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4F90A6-C214-42CD-A37E-CE8279E2BE4C}">
      <dsp:nvSpPr>
        <dsp:cNvPr id="0" name=""/>
        <dsp:cNvSpPr/>
      </dsp:nvSpPr>
      <dsp:spPr>
        <a:xfrm>
          <a:off x="0" y="1998604"/>
          <a:ext cx="8712968" cy="13817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Расширение возможностей общения со сверстниками, возможность познакомиться с интересными людьми, посещать студенческие вечеринки. 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99615" y="1998604"/>
        <a:ext cx="6813352" cy="1381744"/>
      </dsp:txXfrm>
    </dsp:sp>
    <dsp:sp modelId="{5F46B54C-EBF5-4D4E-89E6-BE88A7AA6060}">
      <dsp:nvSpPr>
        <dsp:cNvPr id="0" name=""/>
        <dsp:cNvSpPr/>
      </dsp:nvSpPr>
      <dsp:spPr>
        <a:xfrm>
          <a:off x="157021" y="2061389"/>
          <a:ext cx="1742593" cy="125617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4F4235-9990-423C-B5CE-83C08DA222BF}">
      <dsp:nvSpPr>
        <dsp:cNvPr id="0" name=""/>
        <dsp:cNvSpPr/>
      </dsp:nvSpPr>
      <dsp:spPr>
        <a:xfrm>
          <a:off x="0" y="3537370"/>
          <a:ext cx="8712968" cy="1570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Повышение мотивации познавательной деятельности (студенты-первокурсники признают новые предметы сложными, но интересными).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99615" y="3537370"/>
        <a:ext cx="6813352" cy="1570217"/>
      </dsp:txXfrm>
    </dsp:sp>
    <dsp:sp modelId="{3D6C982E-677E-4A20-A664-3A08A8F66816}">
      <dsp:nvSpPr>
        <dsp:cNvPr id="0" name=""/>
        <dsp:cNvSpPr/>
      </dsp:nvSpPr>
      <dsp:spPr>
        <a:xfrm>
          <a:off x="157021" y="3694391"/>
          <a:ext cx="1742593" cy="125617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826996-877E-4590-8034-95A0E1B0EDA0}">
      <dsp:nvSpPr>
        <dsp:cNvPr id="0" name=""/>
        <dsp:cNvSpPr/>
      </dsp:nvSpPr>
      <dsp:spPr>
        <a:xfrm>
          <a:off x="0" y="166050"/>
          <a:ext cx="8712968" cy="10208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Возрастание физических и психических нагрузок, нехватка времени на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внеучебную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деятельность. 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11713" y="166050"/>
        <a:ext cx="6801254" cy="1020861"/>
      </dsp:txXfrm>
    </dsp:sp>
    <dsp:sp modelId="{590B87AF-1EC5-4BE4-B2CA-E554EA05021A}">
      <dsp:nvSpPr>
        <dsp:cNvPr id="0" name=""/>
        <dsp:cNvSpPr/>
      </dsp:nvSpPr>
      <dsp:spPr>
        <a:xfrm>
          <a:off x="169120" y="0"/>
          <a:ext cx="1742593" cy="135296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4F90A6-C214-42CD-A37E-CE8279E2BE4C}">
      <dsp:nvSpPr>
        <dsp:cNvPr id="0" name=""/>
        <dsp:cNvSpPr/>
      </dsp:nvSpPr>
      <dsp:spPr>
        <a:xfrm>
          <a:off x="0" y="1522083"/>
          <a:ext cx="8712968" cy="1944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Повышение ответственности, самостоятельности (прежде всего вследствие изменения системы контроля знаний студентов за счет преимущества самоконтроля). Первокурсники в полной мере ощущают себя взрослыми людьми. 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11713" y="1522083"/>
        <a:ext cx="6801254" cy="1944156"/>
      </dsp:txXfrm>
    </dsp:sp>
    <dsp:sp modelId="{5F46B54C-EBF5-4D4E-89E6-BE88A7AA6060}">
      <dsp:nvSpPr>
        <dsp:cNvPr id="0" name=""/>
        <dsp:cNvSpPr/>
      </dsp:nvSpPr>
      <dsp:spPr>
        <a:xfrm>
          <a:off x="169120" y="1817680"/>
          <a:ext cx="1742593" cy="135296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4F4235-9990-423C-B5CE-83C08DA222BF}">
      <dsp:nvSpPr>
        <dsp:cNvPr id="0" name=""/>
        <dsp:cNvSpPr/>
      </dsp:nvSpPr>
      <dsp:spPr>
        <a:xfrm>
          <a:off x="0" y="3635360"/>
          <a:ext cx="8712968" cy="16912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Отсутствие навыков самостоятельной работы, слабая саморегуляция поведения, неумение планировать режим труда и отдыха. 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11713" y="3635360"/>
        <a:ext cx="6801254" cy="1691203"/>
      </dsp:txXfrm>
    </dsp:sp>
    <dsp:sp modelId="{3D6C982E-677E-4A20-A664-3A08A8F66816}">
      <dsp:nvSpPr>
        <dsp:cNvPr id="0" name=""/>
        <dsp:cNvSpPr/>
      </dsp:nvSpPr>
      <dsp:spPr>
        <a:xfrm>
          <a:off x="169120" y="3804480"/>
          <a:ext cx="1742593" cy="135296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826996-877E-4590-8034-95A0E1B0EDA0}">
      <dsp:nvSpPr>
        <dsp:cNvPr id="0" name=""/>
        <dsp:cNvSpPr/>
      </dsp:nvSpPr>
      <dsp:spPr>
        <a:xfrm>
          <a:off x="0" y="0"/>
          <a:ext cx="8640960" cy="19883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Изменение взаимоотношений обучающихся и обучающих (преподаватели, в отличие от школьных учителей, представляются первокурсникам более строгими, отдаленными, недоброжелательными, не интересующимися их личными проблемами). 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27022" y="0"/>
        <a:ext cx="6713937" cy="1988306"/>
      </dsp:txXfrm>
    </dsp:sp>
    <dsp:sp modelId="{590B87AF-1EC5-4BE4-B2CA-E554EA05021A}">
      <dsp:nvSpPr>
        <dsp:cNvPr id="0" name=""/>
        <dsp:cNvSpPr/>
      </dsp:nvSpPr>
      <dsp:spPr>
        <a:xfrm>
          <a:off x="198830" y="198830"/>
          <a:ext cx="1728192" cy="159064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4F90A6-C214-42CD-A37E-CE8279E2BE4C}">
      <dsp:nvSpPr>
        <dsp:cNvPr id="0" name=""/>
        <dsp:cNvSpPr/>
      </dsp:nvSpPr>
      <dsp:spPr>
        <a:xfrm>
          <a:off x="0" y="2187137"/>
          <a:ext cx="8640960" cy="19883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Изменение взаимоотношений студентов друг с другом (первокурсники отмечают сплоченность студенческой группы, взаимопомощь в студенческих делах).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27022" y="2187137"/>
        <a:ext cx="6713937" cy="1988306"/>
      </dsp:txXfrm>
    </dsp:sp>
    <dsp:sp modelId="{5F46B54C-EBF5-4D4E-89E6-BE88A7AA6060}">
      <dsp:nvSpPr>
        <dsp:cNvPr id="0" name=""/>
        <dsp:cNvSpPr/>
      </dsp:nvSpPr>
      <dsp:spPr>
        <a:xfrm>
          <a:off x="198830" y="2385968"/>
          <a:ext cx="1728192" cy="159064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05510-9F26-4646-9F28-A13E539DDB35}">
      <dsp:nvSpPr>
        <dsp:cNvPr id="0" name=""/>
        <dsp:cNvSpPr/>
      </dsp:nvSpPr>
      <dsp:spPr>
        <a:xfrm>
          <a:off x="0" y="245514"/>
          <a:ext cx="4493299" cy="449329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C5E71E-5B65-440F-9EE4-ADB32D8A69BA}">
      <dsp:nvSpPr>
        <dsp:cNvPr id="0" name=""/>
        <dsp:cNvSpPr/>
      </dsp:nvSpPr>
      <dsp:spPr>
        <a:xfrm>
          <a:off x="2246649" y="245514"/>
          <a:ext cx="5242182" cy="44932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1) сложившиеся отношения в социальном окружении;  </a:t>
          </a:r>
          <a:endParaRPr lang="ru-RU" sz="2800" b="1" kern="12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46649" y="245514"/>
        <a:ext cx="5242182" cy="954826"/>
      </dsp:txXfrm>
    </dsp:sp>
    <dsp:sp modelId="{AA6D29C2-B438-4C4B-AEFA-0707FD0F7DD9}">
      <dsp:nvSpPr>
        <dsp:cNvPr id="0" name=""/>
        <dsp:cNvSpPr/>
      </dsp:nvSpPr>
      <dsp:spPr>
        <a:xfrm>
          <a:off x="589745" y="1200340"/>
          <a:ext cx="3313808" cy="331380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D2D36F-757B-4C3C-9942-C071416857D0}">
      <dsp:nvSpPr>
        <dsp:cNvPr id="0" name=""/>
        <dsp:cNvSpPr/>
      </dsp:nvSpPr>
      <dsp:spPr>
        <a:xfrm>
          <a:off x="2246649" y="1200340"/>
          <a:ext cx="5242182" cy="331380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2) целенаправленное воспитание личности;  </a:t>
          </a:r>
          <a:endParaRPr lang="ru-RU" sz="2800" b="1" kern="12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46649" y="1200340"/>
        <a:ext cx="5242182" cy="954826"/>
      </dsp:txXfrm>
    </dsp:sp>
    <dsp:sp modelId="{07DC4BA7-0E20-4D29-A7E7-4C99730292E9}">
      <dsp:nvSpPr>
        <dsp:cNvPr id="0" name=""/>
        <dsp:cNvSpPr/>
      </dsp:nvSpPr>
      <dsp:spPr>
        <a:xfrm>
          <a:off x="1179491" y="2155166"/>
          <a:ext cx="2134317" cy="213431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49A748-C86F-4220-9A1F-6A87D0FAE489}">
      <dsp:nvSpPr>
        <dsp:cNvPr id="0" name=""/>
        <dsp:cNvSpPr/>
      </dsp:nvSpPr>
      <dsp:spPr>
        <a:xfrm>
          <a:off x="2246649" y="2155166"/>
          <a:ext cx="5242182" cy="21343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3) положительные успехи человека в деятельности;  </a:t>
          </a:r>
          <a:endParaRPr lang="ru-RU" sz="2800" b="1" kern="12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46649" y="2155166"/>
        <a:ext cx="5242182" cy="954826"/>
      </dsp:txXfrm>
    </dsp:sp>
    <dsp:sp modelId="{C0912E9A-74CB-44D1-B0B9-A576B3273757}">
      <dsp:nvSpPr>
        <dsp:cNvPr id="0" name=""/>
        <dsp:cNvSpPr/>
      </dsp:nvSpPr>
      <dsp:spPr>
        <a:xfrm>
          <a:off x="1769236" y="3109992"/>
          <a:ext cx="954826" cy="95482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DAF211-31EE-4AC1-8930-A044D8FBD8AD}">
      <dsp:nvSpPr>
        <dsp:cNvPr id="0" name=""/>
        <dsp:cNvSpPr/>
      </dsp:nvSpPr>
      <dsp:spPr>
        <a:xfrm>
          <a:off x="2246649" y="3109992"/>
          <a:ext cx="5242182" cy="9548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4) благоприятное влияние коллектива.</a:t>
          </a:r>
          <a:endParaRPr lang="ru-RU" sz="2800" b="1" kern="12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46649" y="3109992"/>
        <a:ext cx="5242182" cy="95482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1DDAC7-2870-4763-9AB6-C364E59AEC1C}">
      <dsp:nvSpPr>
        <dsp:cNvPr id="0" name=""/>
        <dsp:cNvSpPr/>
      </dsp:nvSpPr>
      <dsp:spPr>
        <a:xfrm rot="5400000">
          <a:off x="4559378" y="-1691760"/>
          <a:ext cx="1163985" cy="483893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0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Важно понимать, что знания, приобретаемые на каждом курсе, способны обеспечить успешную профессиональную деятельность.</a:t>
          </a:r>
          <a:endParaRPr lang="ru-RU" sz="2000" b="1" kern="12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721903" y="202536"/>
        <a:ext cx="4782116" cy="1050343"/>
      </dsp:txXfrm>
    </dsp:sp>
    <dsp:sp modelId="{1A15F51F-4174-4212-88F1-537828F4D5F6}">
      <dsp:nvSpPr>
        <dsp:cNvPr id="0" name=""/>
        <dsp:cNvSpPr/>
      </dsp:nvSpPr>
      <dsp:spPr>
        <a:xfrm>
          <a:off x="0" y="217"/>
          <a:ext cx="2721902" cy="1454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i="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latin typeface="Times New Roman" pitchFamily="18" charset="0"/>
              <a:cs typeface="Times New Roman" pitchFamily="18" charset="0"/>
            </a:rPr>
            <a:t>Осознание теоретической и практической значимости получаемых знаний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0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kern="1200" dirty="0" smtClean="0"/>
            <a:t/>
          </a:r>
          <a:br>
            <a:rPr lang="ru-RU" sz="2000" kern="1200" dirty="0" smtClean="0"/>
          </a:br>
          <a:endParaRPr lang="ru-RU" sz="2000" kern="1200" dirty="0"/>
        </a:p>
      </dsp:txBody>
      <dsp:txXfrm>
        <a:off x="71026" y="71243"/>
        <a:ext cx="2579850" cy="1312929"/>
      </dsp:txXfrm>
    </dsp:sp>
    <dsp:sp modelId="{403688B9-B2E8-44C0-B36B-114AB93B6D67}">
      <dsp:nvSpPr>
        <dsp:cNvPr id="0" name=""/>
        <dsp:cNvSpPr/>
      </dsp:nvSpPr>
      <dsp:spPr>
        <a:xfrm rot="5400000">
          <a:off x="4064122" y="183069"/>
          <a:ext cx="2144456" cy="48342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0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является современным методом мотивации студентов. Первые строчки в рейтинге студенческой успешности могут значительно повысить шансы дальнейшего трудоустройства выпускника.</a:t>
          </a:r>
          <a:r>
            <a:rPr lang="ru-RU" sz="20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/>
          </a:r>
          <a:br>
            <a:rPr lang="ru-RU" sz="20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400" kern="1200" dirty="0" smtClean="0"/>
            <a:t/>
          </a:r>
          <a:br>
            <a:rPr lang="ru-RU" sz="1400" kern="1200" dirty="0" smtClean="0"/>
          </a:br>
          <a:endParaRPr lang="ru-RU" sz="1400" kern="1200" dirty="0"/>
        </a:p>
      </dsp:txBody>
      <dsp:txXfrm rot="-5400000">
        <a:off x="2719244" y="1632631"/>
        <a:ext cx="4729528" cy="1935088"/>
      </dsp:txXfrm>
    </dsp:sp>
    <dsp:sp modelId="{6DB56354-8CA6-46DC-AFAB-138FFBB6CA09}">
      <dsp:nvSpPr>
        <dsp:cNvPr id="0" name=""/>
        <dsp:cNvSpPr/>
      </dsp:nvSpPr>
      <dsp:spPr>
        <a:xfrm>
          <a:off x="0" y="1872685"/>
          <a:ext cx="2719244" cy="1454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0" kern="1200" dirty="0" err="1" smtClean="0">
              <a:latin typeface="Times New Roman" pitchFamily="18" charset="0"/>
              <a:cs typeface="Times New Roman" pitchFamily="18" charset="0"/>
            </a:rPr>
            <a:t>Рейтингование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1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100" kern="1200" dirty="0" smtClean="0"/>
            <a:t/>
          </a:r>
          <a:br>
            <a:rPr lang="ru-RU" sz="2100" kern="1200" dirty="0" smtClean="0"/>
          </a:br>
          <a:endParaRPr lang="ru-RU" sz="2100" kern="1200" dirty="0"/>
        </a:p>
      </dsp:txBody>
      <dsp:txXfrm>
        <a:off x="71026" y="1943711"/>
        <a:ext cx="2577192" cy="1312929"/>
      </dsp:txXfrm>
    </dsp:sp>
    <dsp:sp modelId="{2523B0DF-E2F6-479F-95BD-AA090DEBB10D}">
      <dsp:nvSpPr>
        <dsp:cNvPr id="0" name=""/>
        <dsp:cNvSpPr/>
      </dsp:nvSpPr>
      <dsp:spPr>
        <a:xfrm rot="5400000">
          <a:off x="4559378" y="2053175"/>
          <a:ext cx="1163985" cy="483893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0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как возможность проявить себя в той области, которая наиболее им близка.</a:t>
          </a:r>
          <a:r>
            <a:rPr lang="ru-RU" sz="20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/>
          </a:r>
          <a:br>
            <a:rPr lang="ru-RU" sz="20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800" kern="1200" dirty="0" smtClean="0"/>
            <a:t/>
          </a:r>
          <a:br>
            <a:rPr lang="ru-RU" sz="1800" kern="1200" dirty="0" smtClean="0"/>
          </a:br>
          <a:endParaRPr lang="ru-RU" sz="1800" kern="1200" dirty="0"/>
        </a:p>
      </dsp:txBody>
      <dsp:txXfrm rot="-5400000">
        <a:off x="2721903" y="3947472"/>
        <a:ext cx="4782116" cy="1050343"/>
      </dsp:txXfrm>
    </dsp:sp>
    <dsp:sp modelId="{81C07598-706E-4EC2-BC85-31FDEE6D240D}">
      <dsp:nvSpPr>
        <dsp:cNvPr id="0" name=""/>
        <dsp:cNvSpPr/>
      </dsp:nvSpPr>
      <dsp:spPr>
        <a:xfrm>
          <a:off x="0" y="3745153"/>
          <a:ext cx="2721902" cy="1454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0" kern="1200" dirty="0" smtClean="0">
              <a:latin typeface="Times New Roman" pitchFamily="18" charset="0"/>
              <a:cs typeface="Times New Roman" pitchFamily="18" charset="0"/>
            </a:rPr>
            <a:t>Расширение границ персональной ответственности студентов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026" y="3816179"/>
        <a:ext cx="2579850" cy="131292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762778-26A8-4D5A-A511-C876250D1DD4}">
      <dsp:nvSpPr>
        <dsp:cNvPr id="0" name=""/>
        <dsp:cNvSpPr/>
      </dsp:nvSpPr>
      <dsp:spPr>
        <a:xfrm rot="5400000">
          <a:off x="3857546" y="-1209187"/>
          <a:ext cx="2278156" cy="470270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0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также способно актуализировать мотивацию. Студент должен помнить, что является ответственным за то, каким специалистом он станет. Однако здесь нужно учитывать важный момент – чувство долга не должно быть навязано извне, а должно возникнуть в процессе осознания студентом важности выбранной им профессии.</a:t>
          </a:r>
          <a:endParaRPr lang="ru-RU" sz="1800" b="1" kern="12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645272" y="114297"/>
        <a:ext cx="4591495" cy="2055736"/>
      </dsp:txXfrm>
    </dsp:sp>
    <dsp:sp modelId="{B6997538-7137-4073-AEDE-8CC91A06D9D3}">
      <dsp:nvSpPr>
        <dsp:cNvPr id="0" name=""/>
        <dsp:cNvSpPr/>
      </dsp:nvSpPr>
      <dsp:spPr>
        <a:xfrm>
          <a:off x="0" y="269490"/>
          <a:ext cx="2645271" cy="17453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latin typeface="Times New Roman" pitchFamily="18" charset="0"/>
              <a:cs typeface="Times New Roman" pitchFamily="18" charset="0"/>
            </a:rPr>
            <a:t>Чувство долга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5201" y="354691"/>
        <a:ext cx="2474869" cy="1574948"/>
      </dsp:txXfrm>
    </dsp:sp>
    <dsp:sp modelId="{0D746332-C8DB-426C-B4FB-3CF3F1805F97}">
      <dsp:nvSpPr>
        <dsp:cNvPr id="0" name=""/>
        <dsp:cNvSpPr/>
      </dsp:nvSpPr>
      <dsp:spPr>
        <a:xfrm rot="5400000">
          <a:off x="4038392" y="975390"/>
          <a:ext cx="1916464" cy="470270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0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Важно ставить перед собой не слишком растянутые во времени осуществимые цели, представить себе более ощутимый результат и результат на перспективу, записать их как можно подробнее в глагольных формах действия и стремиться к достижению в ближайшей временной перспективе.</a:t>
          </a:r>
          <a:endParaRPr lang="ru-RU" sz="1800" b="1" kern="12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645272" y="2462064"/>
        <a:ext cx="4609151" cy="1729356"/>
      </dsp:txXfrm>
    </dsp:sp>
    <dsp:sp modelId="{06B902E9-0B4B-4801-9E97-9712307AD60D}">
      <dsp:nvSpPr>
        <dsp:cNvPr id="0" name=""/>
        <dsp:cNvSpPr/>
      </dsp:nvSpPr>
      <dsp:spPr>
        <a:xfrm>
          <a:off x="0" y="2454068"/>
          <a:ext cx="2645271" cy="17453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latin typeface="Times New Roman" pitchFamily="18" charset="0"/>
              <a:cs typeface="Times New Roman" pitchFamily="18" charset="0"/>
            </a:rPr>
            <a:t>Овладение навыками целеполагания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5201" y="2539269"/>
        <a:ext cx="2474869" cy="1574948"/>
      </dsp:txXfrm>
    </dsp:sp>
    <dsp:sp modelId="{79BDC03E-2CCA-49D3-A5A7-84FC3534B6A2}">
      <dsp:nvSpPr>
        <dsp:cNvPr id="0" name=""/>
        <dsp:cNvSpPr/>
      </dsp:nvSpPr>
      <dsp:spPr>
        <a:xfrm rot="5400000">
          <a:off x="4303368" y="2891266"/>
          <a:ext cx="1396280" cy="470730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0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Студенты могут анализировать собственные знания, создавая себе ситуации самопроверки, а также объяснять трудные задания менее подготовленным студентам.</a:t>
          </a:r>
          <a:endParaRPr lang="ru-RU" sz="1800" b="1" kern="12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647858" y="4614938"/>
        <a:ext cx="4639141" cy="1259958"/>
      </dsp:txXfrm>
    </dsp:sp>
    <dsp:sp modelId="{84086452-DFF0-40A7-9C43-D10973FCF218}">
      <dsp:nvSpPr>
        <dsp:cNvPr id="0" name=""/>
        <dsp:cNvSpPr/>
      </dsp:nvSpPr>
      <dsp:spPr>
        <a:xfrm>
          <a:off x="0" y="4372242"/>
          <a:ext cx="2647857" cy="17453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latin typeface="Times New Roman" pitchFamily="18" charset="0"/>
              <a:cs typeface="Times New Roman" pitchFamily="18" charset="0"/>
            </a:rPr>
            <a:t>Самостоятельный поиск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5201" y="4457443"/>
        <a:ext cx="2477455" cy="1574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D840CD-1921-42D9-8A38-4D6B9D5286AA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CC78C-FC8B-4C21-BB70-F2BEDA4A49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8632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382EC-7B14-4E0A-A754-31E893E9168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6611779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kern="12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istral" pitchFamily="66" charset="0"/>
                <a:ea typeface="+mn-ea"/>
                <a:cs typeface="+mn-cs"/>
              </a:rPr>
              <a:t>© Фокина Лидия Петровна </a:t>
            </a:r>
            <a:endParaRPr lang="ru-RU" sz="1000" kern="1200" dirty="0">
              <a:solidFill>
                <a:schemeClr val="accent4">
                  <a:lumMod val="20000"/>
                  <a:lumOff val="80000"/>
                </a:schemeClr>
              </a:solidFill>
              <a:latin typeface="Mistral" pitchFamily="66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857224" y="214290"/>
            <a:ext cx="8072494" cy="6429420"/>
          </a:xfrm>
          <a:prstGeom prst="rect">
            <a:avLst/>
          </a:prstGeom>
          <a:solidFill>
            <a:srgbClr val="A7D6E3"/>
          </a:solidFill>
          <a:ln w="38100" cap="rnd">
            <a:solidFill>
              <a:schemeClr val="accent5">
                <a:lumMod val="20000"/>
                <a:lumOff val="80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357158" y="1000108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10" name="Овал 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 userDrawn="1"/>
        </p:nvGrpSpPr>
        <p:grpSpPr>
          <a:xfrm>
            <a:off x="357158" y="1658925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16" name="Овал 1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357158" y="2317742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22" name="Овал 2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 userDrawn="1"/>
        </p:nvGrpSpPr>
        <p:grpSpPr>
          <a:xfrm>
            <a:off x="357158" y="2976559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28" name="Овал 2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 userDrawn="1"/>
        </p:nvGrpSpPr>
        <p:grpSpPr>
          <a:xfrm>
            <a:off x="357158" y="3635376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34" name="Овал 33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 userDrawn="1"/>
        </p:nvGrpSpPr>
        <p:grpSpPr>
          <a:xfrm>
            <a:off x="357158" y="4294193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40" name="Овал 3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 userDrawn="1"/>
        </p:nvGrpSpPr>
        <p:grpSpPr>
          <a:xfrm>
            <a:off x="357158" y="4953010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46" name="Овал 4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 userDrawn="1"/>
        </p:nvGrpSpPr>
        <p:grpSpPr>
          <a:xfrm>
            <a:off x="357158" y="6270645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52" name="Овал 5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 userDrawn="1"/>
        </p:nvGrpSpPr>
        <p:grpSpPr>
          <a:xfrm>
            <a:off x="357158" y="5611827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58" name="Овал 5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63"/>
          <p:cNvGrpSpPr/>
          <p:nvPr userDrawn="1"/>
        </p:nvGrpSpPr>
        <p:grpSpPr>
          <a:xfrm>
            <a:off x="357158" y="341291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65" name="Овал 6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1660" y="1328556"/>
            <a:ext cx="7200800" cy="201622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5000"/>
              </a:lnSpc>
            </a:pP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Методический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«Психологические аспекты формирования мотивационно-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потребностной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сферы студентов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31640" y="260648"/>
            <a:ext cx="7560840" cy="108012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Государственное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автономное профессиональное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образовательное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учреждение Республики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Башкортостан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«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Белебеевский медицинский колледж»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672634" y="4139872"/>
            <a:ext cx="3136024" cy="188378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Педагог-психолог: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Имаева Гульнара Дагировна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.pinimg.com/originals/a3/50/93/a350934d3ee236d387452bc3b868ef9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1613" y="3573016"/>
            <a:ext cx="4321021" cy="287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0343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560840" cy="634082"/>
          </a:xfrm>
        </p:spPr>
        <p:txBody>
          <a:bodyPr/>
          <a:lstStyle/>
          <a:p>
            <a:r>
              <a:rPr lang="ru-RU" sz="3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Психолого-педагогические факторы:</a:t>
            </a:r>
            <a:endParaRPr lang="ru-RU" sz="3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123726525"/>
              </p:ext>
            </p:extLst>
          </p:nvPr>
        </p:nvGraphicFramePr>
        <p:xfrm>
          <a:off x="1331640" y="1556792"/>
          <a:ext cx="7488832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5c/00056c13-4debe2ae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900" y="-1087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457" y="3244334"/>
            <a:ext cx="1297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Мотивация</a:t>
            </a:r>
          </a:p>
        </p:txBody>
      </p:sp>
    </p:spTree>
    <p:extLst>
      <p:ext uri="{BB962C8B-B14F-4D97-AF65-F5344CB8AC3E}">
        <p14:creationId xmlns:p14="http://schemas.microsoft.com/office/powerpoint/2010/main" xmlns="" val="138706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частие в конкурсах 2019\Фото для презетации\ФОТО\IMG-20190123-WA0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9820" y="260648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Участие в конкурсах 2019\Фото для презетации\ФОТО\IMG-20190123-WA00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89040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Участие в конкурсах 2019\Фото для презетации\ФОТО\IMG-20190123-WA01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96952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188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76864" cy="634082"/>
          </a:xfrm>
        </p:spPr>
        <p:txBody>
          <a:bodyPr/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Психодиагностический инструментарий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28878906"/>
              </p:ext>
            </p:extLst>
          </p:nvPr>
        </p:nvGraphicFramePr>
        <p:xfrm>
          <a:off x="107504" y="980728"/>
          <a:ext cx="8928992" cy="585216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3293481"/>
                <a:gridCol w="5635511"/>
              </a:tblGrid>
              <a:tr h="1260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Методика выявления потребности в одобрении                               (</a:t>
                      </a:r>
                      <a:r>
                        <a:rPr lang="ru-RU" sz="20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Ю.Л.Ханин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Цель: определить косвенную меру потребности человека в одобрении других людей.</a:t>
                      </a:r>
                    </a:p>
                    <a:p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60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Диагностика потребности в поисках ощущений (</a:t>
                      </a:r>
                      <a:r>
                        <a:rPr lang="ru-RU" sz="20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М.Цукерман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Цель: выявить потребности, ставшие чертами (свойствами) личности, личностными диспозициями, сформировавшиеся на базе потребностей.</a:t>
                      </a:r>
                    </a:p>
                  </a:txBody>
                  <a:tcPr/>
                </a:tc>
              </a:tr>
              <a:tr h="1907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Методика диагностики учебной мотивации студентов (</a:t>
                      </a:r>
                      <a:r>
                        <a:rPr lang="ru-RU" sz="20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А.А.Реан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lang="ru-RU" sz="20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В.А.Якунин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модификация </a:t>
                      </a:r>
                      <a:r>
                        <a:rPr lang="ru-RU" sz="20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Н.Ц.Бадмаевой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Цель: диагностика учебной мотивации студентов, в особенности, коммуникативных, профессиональных, учебно-познавательных, широких социальных мотивов, а также мотивов творческой самореализации, избегания неудачи и престижа.</a:t>
                      </a:r>
                    </a:p>
                  </a:txBody>
                  <a:tcPr/>
                </a:tc>
              </a:tr>
              <a:tr h="1260384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Методика измерения уровня самоактуализации личности (CAT) Л.Я. Гозмана и М.В. </a:t>
                      </a:r>
                      <a:r>
                        <a:rPr lang="ru-RU" sz="2000" b="1" kern="12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Кроза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Цель: выявление</a:t>
                      </a:r>
                      <a:r>
                        <a:rPr lang="ru-RU" sz="2000" b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мотива самоактуализации у студентов 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011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332656"/>
            <a:ext cx="7560840" cy="6192688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Проанализировав научные подходы отечественных ученых, можно сказать о том, что побудителями учебной мотивации является система мотивов, которые включают в себя: познавательные потребности, цели, эмоциональное отношение, интересы. Мотивы учебной деятельности находятся в сложном взаимодействии. Одни мотивы стимулируют учение, а другие – дополняют основные мотивы. Учебная мотивация характеризуется силой и устойчивостью учения.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Учебная мотивация, как и любой вид мотивации, определяется несколькими факторами: во-первых, она определяется самой образовательной системой, учреждением, где осуществляется учение; во-вторых, организацией образовательного процесса; в-третьих, особенностями обучающегося (возраст, способности, самооценкой и т.д.); в-четвертых, особенностями педагога и его отношением к ученику, и, в-пятых, спецификой учебного предмета. Учебная мотивация является одним из условий развития профессиональных мотивов, которые побуждают, направляют к изучению будущей профессии.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Подводя итог вышесказанному, следует сказать,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что: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556792"/>
            <a:ext cx="7776864" cy="4968552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дальнейшего развития 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потребностно-мотивационной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сферы студентов необходимо создавать определенные психолого-педагогические условия, которые будут побуждать студентов к положительному отношению к учению. Если учебно-познавательные мотивы реализуются в тесной связи с личностной системой отношений студентов, то развитие 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потребностно-мотивационной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сферы идет эффективнее; самооценка студентами своих волевых качеств, их стремление к достижению успеха, желание добиться наибольших успехов в учении способствуют самостоятельному совершенствованию способов достижения знаний.</a:t>
            </a:r>
          </a:p>
          <a:p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Хочется подчеркнуть, что истинный источник мотивации находится в самом студенте, только от него зависит достижение желаемого. Основным мотивом учения становится внутренняя побудительная сила студента. Студенческий период совпадает с наибольшими потенциальными возможностями человека. Студент мобилен, он способен выстроить свой путь для достижения успеха в выполняемой деятельности, а именно мотивация влияет на достижение успеха.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28604"/>
            <a:ext cx="7632848" cy="6168748"/>
          </a:xfrm>
        </p:spPr>
        <p:txBody>
          <a:bodyPr/>
          <a:lstStyle/>
          <a:p>
            <a:pPr marL="0" indent="0">
              <a:buNone/>
            </a:pP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Мотивация играет решающую роль в учебной деятельности. От силы и структуры мотивации в значительной мере зависят учебная активность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студентов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их успеваемость. При достаточно высоком уровне развития учебной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мотивации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 может восполнять недостаток специальных способностей личности или знаний, навыков и умений. Пути повышения мотивации студентов – это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демократический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стиль проведения занятий, установка на субъект-субъектные отношения, позволяющие увеличить интерес студентов к процессу обучения. Поэтому педагогам важно знать особенности мотивации студентов и уметь определять практическим путем более приемлемые способы мотивирования. От особенностей социально-психологических установок в мотивационно-</a:t>
            </a:r>
            <a:r>
              <a:rPr lang="ru-RU" sz="22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потребностной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сфере во многом зависят дальнейшая профессиональная карьера и личностное развитие будущего специалиста. </a:t>
            </a:r>
          </a:p>
        </p:txBody>
      </p:sp>
    </p:spTree>
    <p:extLst>
      <p:ext uri="{BB962C8B-B14F-4D97-AF65-F5344CB8AC3E}">
        <p14:creationId xmlns:p14="http://schemas.microsoft.com/office/powerpoint/2010/main" xmlns="" val="154821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32848" cy="1143000"/>
          </a:xfrm>
        </p:spPr>
        <p:txBody>
          <a:bodyPr/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 для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преподавателей по повышения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учебной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мотивации: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972850643"/>
              </p:ext>
            </p:extLst>
          </p:nvPr>
        </p:nvGraphicFramePr>
        <p:xfrm>
          <a:off x="1259632" y="1397000"/>
          <a:ext cx="756084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01693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73964751"/>
              </p:ext>
            </p:extLst>
          </p:nvPr>
        </p:nvGraphicFramePr>
        <p:xfrm>
          <a:off x="1331640" y="404664"/>
          <a:ext cx="735516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114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560840" cy="1152128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Первоочередные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мероприятия, которые, по мнению студентов, будут способствовать повышению их мотивации к учёбе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87624" y="1340768"/>
            <a:ext cx="7704856" cy="5328592"/>
          </a:xfrm>
        </p:spPr>
        <p:txBody>
          <a:bodyPr/>
          <a:lstStyle/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широкое применение инноваций в обучении;  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стипендии, усиление материального стимулирования студентов;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мотивация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преподавателей и создание условий материального стимулирования студентов;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возможность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выбора изучаемых предметов;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введение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блочной системы обучения, когда экзамены сдаются по окончании изучения дисциплины, а не в конце семестра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увеличение доли часов аудиторных занятий, сокращение часов на самостоятельную работу студентов;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здоровой конкурентной среды среди студентов с применением экономических и неэкономических методов мотивации, включая «автоматическую» сдачу зачётов и экзаменов по результатам учёбы (работы), стимулирование творческого подхода преподавателями;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 отдыха студентов.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lumMod val="50000"/>
                  </a:schemeClr>
                </a:solidFill>
              </a:rPr>
            </a:b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533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88832" cy="1008112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5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249233097"/>
              </p:ext>
            </p:extLst>
          </p:nvPr>
        </p:nvGraphicFramePr>
        <p:xfrm>
          <a:off x="323528" y="1397000"/>
          <a:ext cx="8496944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1570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Мотивация-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4" y="1142984"/>
          <a:ext cx="8715436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404664"/>
            <a:ext cx="7704856" cy="6192688"/>
          </a:xfrm>
        </p:spPr>
        <p:txBody>
          <a:bodyPr/>
          <a:lstStyle/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3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мотивации и ценностных ориентаций является неотъемлемой частью развития личности человека. </a:t>
            </a:r>
            <a:endParaRPr lang="ru-RU" sz="23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3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переходные, кризисные периоды развития возникают новые мотивы, новые ценностные ориентации, новые потребности и интересы, а на их основе перестраиваются и качества личности, характерные для предшествующего периода. </a:t>
            </a:r>
            <a:endParaRPr lang="ru-RU" sz="23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Таким </a:t>
            </a:r>
            <a:r>
              <a:rPr lang="ru-RU" sz="23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образом, мотивы, присущие данному возрасту выступают в качестве личностно образующей системы и связаны с развитием самосознания, осознания положения собственного </a:t>
            </a: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«Я» </a:t>
            </a:r>
            <a:r>
              <a:rPr lang="ru-RU" sz="23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системе общественных отношений. </a:t>
            </a:r>
            <a:endParaRPr lang="ru-RU" sz="23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3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ценностные ориентации, так и мотивы относятся к важнейшим компонентам структуры личности, по степени сформированности которых можно судить об уровне сформированности личности.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2329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60648"/>
            <a:ext cx="7473526" cy="28803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Мотивационно-</a:t>
            </a:r>
            <a:r>
              <a:rPr lang="ru-RU" sz="23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потребностная</a:t>
            </a: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сфера личности студентов представляет собой динамическую систему побудительных сил, мобилизующих студентов на успешное овладение учебно-профессиональной и профессиональной деятельностью в ходе обучения на различных курсах и эффективную коммуникацию с преподавательским составом, другими студентами и представителями профессионального сообщества.</a:t>
            </a:r>
          </a:p>
        </p:txBody>
      </p:sp>
      <p:pic>
        <p:nvPicPr>
          <p:cNvPr id="1026" name="Picture 2" descr="https://sputnik.kg/images/103178/93/10317893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0448" y="3284984"/>
            <a:ext cx="6182212" cy="334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499176" cy="1512168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которые происходят в жизни молодого человека в связи с изменением социального статуса (школьник – студент), могут быть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сгруппированы следующим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образом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068003765"/>
              </p:ext>
            </p:extLst>
          </p:nvPr>
        </p:nvGraphicFramePr>
        <p:xfrm>
          <a:off x="179512" y="1556792"/>
          <a:ext cx="871296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286311153"/>
              </p:ext>
            </p:extLst>
          </p:nvPr>
        </p:nvGraphicFramePr>
        <p:xfrm>
          <a:off x="179512" y="620688"/>
          <a:ext cx="871296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7638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601764758"/>
              </p:ext>
            </p:extLst>
          </p:nvPr>
        </p:nvGraphicFramePr>
        <p:xfrm>
          <a:off x="251520" y="836712"/>
          <a:ext cx="864096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5944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Группа 1"/>
          <p:cNvGrpSpPr>
            <a:grpSpLocks/>
          </p:cNvGrpSpPr>
          <p:nvPr/>
        </p:nvGrpSpPr>
        <p:grpSpPr bwMode="auto">
          <a:xfrm>
            <a:off x="213361" y="0"/>
            <a:ext cx="8715953" cy="6500536"/>
            <a:chOff x="1937" y="1530"/>
            <a:chExt cx="9463" cy="7429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2093" y="1530"/>
              <a:ext cx="9307" cy="7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КОМПОНЕНТЫ</a:t>
              </a:r>
              <a:r>
                <a:rPr kumimoji="0" lang="ru-RU" sz="2000" b="1" i="0" u="none" strike="noStrike" cap="none" normalizeH="0" dirty="0" smtClean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МОТИВАЦИОННО-ПОТРЕБНОСТНОЙ СФЕРЫ ЛИЧНОСТИ СТУДЕНТА</a:t>
              </a:r>
              <a:endPara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" name="AutoShape 4"/>
            <p:cNvCxnSpPr>
              <a:cxnSpLocks noChangeShapeType="1"/>
            </p:cNvCxnSpPr>
            <p:nvPr/>
          </p:nvCxnSpPr>
          <p:spPr bwMode="auto">
            <a:xfrm rot="10800000" flipV="1">
              <a:off x="4187" y="2265"/>
              <a:ext cx="2271" cy="32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6" name="AutoShape 5"/>
            <p:cNvCxnSpPr>
              <a:cxnSpLocks noChangeShapeType="1"/>
            </p:cNvCxnSpPr>
            <p:nvPr/>
          </p:nvCxnSpPr>
          <p:spPr bwMode="auto">
            <a:xfrm rot="5400000">
              <a:off x="6324" y="2455"/>
              <a:ext cx="382" cy="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7" name="AutoShape 6"/>
            <p:cNvCxnSpPr>
              <a:cxnSpLocks noChangeShapeType="1"/>
            </p:cNvCxnSpPr>
            <p:nvPr/>
          </p:nvCxnSpPr>
          <p:spPr bwMode="auto">
            <a:xfrm>
              <a:off x="6591" y="2265"/>
              <a:ext cx="2715" cy="40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2171" y="2755"/>
              <a:ext cx="2792" cy="8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1" u="none" strike="noStrike" cap="none" normalizeH="0" baseline="0" dirty="0" smtClean="0">
                  <a:ln>
                    <a:noFill/>
                  </a:ln>
                  <a:solidFill>
                    <a:srgbClr val="FF33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учебно-профессиональный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350" y="2673"/>
              <a:ext cx="2760" cy="4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1" u="none" strike="noStrike" cap="none" normalizeH="0" baseline="0" dirty="0" smtClean="0">
                  <a:ln>
                    <a:noFill/>
                  </a:ln>
                  <a:solidFill>
                    <a:srgbClr val="FF33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профессиональный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8608" y="2755"/>
              <a:ext cx="2700" cy="4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1" u="none" strike="noStrike" cap="none" normalizeH="0" baseline="0" dirty="0" smtClean="0">
                  <a:ln>
                    <a:noFill/>
                  </a:ln>
                  <a:solidFill>
                    <a:srgbClr val="FF33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коммуникативный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AutoShape 11"/>
            <p:cNvCxnSpPr>
              <a:cxnSpLocks noChangeShapeType="1"/>
            </p:cNvCxnSpPr>
            <p:nvPr/>
          </p:nvCxnSpPr>
          <p:spPr bwMode="auto">
            <a:xfrm flipH="1">
              <a:off x="5040" y="2918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" name="AutoShape 12"/>
            <p:cNvCxnSpPr>
              <a:cxnSpLocks noChangeShapeType="1"/>
            </p:cNvCxnSpPr>
            <p:nvPr/>
          </p:nvCxnSpPr>
          <p:spPr bwMode="auto">
            <a:xfrm flipH="1">
              <a:off x="8298" y="2918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" name="AutoShape 13"/>
            <p:cNvCxnSpPr>
              <a:cxnSpLocks noChangeShapeType="1"/>
            </p:cNvCxnSpPr>
            <p:nvPr/>
          </p:nvCxnSpPr>
          <p:spPr bwMode="auto">
            <a:xfrm rot="5400000">
              <a:off x="-104" y="5122"/>
              <a:ext cx="4083" cy="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" name="AutoShape 14"/>
            <p:cNvCxnSpPr>
              <a:cxnSpLocks noChangeShapeType="1"/>
            </p:cNvCxnSpPr>
            <p:nvPr/>
          </p:nvCxnSpPr>
          <p:spPr bwMode="auto">
            <a:xfrm rot="5400000">
              <a:off x="2101" y="5857"/>
              <a:ext cx="5878" cy="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" name="AutoShape 15"/>
            <p:cNvCxnSpPr>
              <a:cxnSpLocks noChangeShapeType="1"/>
            </p:cNvCxnSpPr>
            <p:nvPr/>
          </p:nvCxnSpPr>
          <p:spPr bwMode="auto">
            <a:xfrm rot="5400000">
              <a:off x="6788" y="4428"/>
              <a:ext cx="3021" cy="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" name="AutoShape 16"/>
            <p:cNvCxnSpPr>
              <a:cxnSpLocks noChangeShapeType="1"/>
            </p:cNvCxnSpPr>
            <p:nvPr/>
          </p:nvCxnSpPr>
          <p:spPr bwMode="auto">
            <a:xfrm>
              <a:off x="1938" y="4061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2171" y="3734"/>
              <a:ext cx="2760" cy="9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учебно-познавательный мотив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AutoShape 18"/>
            <p:cNvCxnSpPr>
              <a:cxnSpLocks noChangeShapeType="1"/>
            </p:cNvCxnSpPr>
            <p:nvPr/>
          </p:nvCxnSpPr>
          <p:spPr bwMode="auto">
            <a:xfrm>
              <a:off x="1938" y="5285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2171" y="4796"/>
              <a:ext cx="2760" cy="9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научно-познавательный мотив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AutoShape 20"/>
            <p:cNvCxnSpPr>
              <a:cxnSpLocks noChangeShapeType="1"/>
            </p:cNvCxnSpPr>
            <p:nvPr/>
          </p:nvCxnSpPr>
          <p:spPr bwMode="auto">
            <a:xfrm>
              <a:off x="1938" y="6265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2171" y="5939"/>
              <a:ext cx="2760" cy="7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профессиональный мотив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AutoShape 22"/>
            <p:cNvCxnSpPr>
              <a:cxnSpLocks noChangeShapeType="1"/>
            </p:cNvCxnSpPr>
            <p:nvPr/>
          </p:nvCxnSpPr>
          <p:spPr bwMode="auto">
            <a:xfrm>
              <a:off x="1938" y="7163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4" name="Text Box 23"/>
            <p:cNvSpPr txBox="1">
              <a:spLocks noChangeArrowheads="1"/>
            </p:cNvSpPr>
            <p:nvPr/>
          </p:nvSpPr>
          <p:spPr bwMode="auto">
            <a:xfrm>
              <a:off x="2171" y="6837"/>
              <a:ext cx="2760" cy="7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социальной идентификации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5" name="AutoShape 24"/>
            <p:cNvCxnSpPr>
              <a:cxnSpLocks noChangeShapeType="1"/>
            </p:cNvCxnSpPr>
            <p:nvPr/>
          </p:nvCxnSpPr>
          <p:spPr bwMode="auto">
            <a:xfrm>
              <a:off x="8298" y="3571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6" name="Text Box 25"/>
            <p:cNvSpPr txBox="1">
              <a:spLocks noChangeArrowheads="1"/>
            </p:cNvSpPr>
            <p:nvPr/>
          </p:nvSpPr>
          <p:spPr bwMode="auto">
            <a:xfrm>
              <a:off x="8608" y="3326"/>
              <a:ext cx="2760" cy="4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общения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7" name="AutoShape 26"/>
            <p:cNvCxnSpPr>
              <a:cxnSpLocks noChangeShapeType="1"/>
            </p:cNvCxnSpPr>
            <p:nvPr/>
          </p:nvCxnSpPr>
          <p:spPr bwMode="auto">
            <a:xfrm>
              <a:off x="8298" y="4224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8" name="Text Box 27"/>
            <p:cNvSpPr txBox="1">
              <a:spLocks noChangeArrowheads="1"/>
            </p:cNvSpPr>
            <p:nvPr/>
          </p:nvSpPr>
          <p:spPr bwMode="auto">
            <a:xfrm>
              <a:off x="8608" y="3979"/>
              <a:ext cx="2760" cy="4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взаимопомощи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AutoShape 28"/>
            <p:cNvCxnSpPr>
              <a:cxnSpLocks noChangeShapeType="1"/>
            </p:cNvCxnSpPr>
            <p:nvPr/>
          </p:nvCxnSpPr>
          <p:spPr bwMode="auto">
            <a:xfrm>
              <a:off x="8376" y="5041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0" name="Text Box 29"/>
            <p:cNvSpPr txBox="1">
              <a:spLocks noChangeArrowheads="1"/>
            </p:cNvSpPr>
            <p:nvPr/>
          </p:nvSpPr>
          <p:spPr bwMode="auto">
            <a:xfrm>
              <a:off x="8608" y="4632"/>
              <a:ext cx="2760" cy="8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конформизм/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нонконформизм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1" name="AutoShape 30"/>
            <p:cNvCxnSpPr>
              <a:cxnSpLocks noChangeShapeType="1"/>
            </p:cNvCxnSpPr>
            <p:nvPr/>
          </p:nvCxnSpPr>
          <p:spPr bwMode="auto">
            <a:xfrm>
              <a:off x="8298" y="5939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24" name="Text Box 31"/>
            <p:cNvSpPr txBox="1">
              <a:spLocks noChangeArrowheads="1"/>
            </p:cNvSpPr>
            <p:nvPr/>
          </p:nvSpPr>
          <p:spPr bwMode="auto">
            <a:xfrm>
              <a:off x="8608" y="5612"/>
              <a:ext cx="2760" cy="7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идентификации в коммуникации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27" name="AutoShape 32"/>
            <p:cNvCxnSpPr>
              <a:cxnSpLocks noChangeShapeType="1"/>
            </p:cNvCxnSpPr>
            <p:nvPr/>
          </p:nvCxnSpPr>
          <p:spPr bwMode="auto">
            <a:xfrm>
              <a:off x="5040" y="3489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2" name="Text Box 33"/>
            <p:cNvSpPr txBox="1">
              <a:spLocks noChangeArrowheads="1"/>
            </p:cNvSpPr>
            <p:nvPr/>
          </p:nvSpPr>
          <p:spPr bwMode="auto">
            <a:xfrm>
              <a:off x="5350" y="3244"/>
              <a:ext cx="2760" cy="4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познания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AutoShape 34"/>
            <p:cNvCxnSpPr>
              <a:cxnSpLocks noChangeShapeType="1"/>
            </p:cNvCxnSpPr>
            <p:nvPr/>
          </p:nvCxnSpPr>
          <p:spPr bwMode="auto">
            <a:xfrm>
              <a:off x="5040" y="4061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4" name="Text Box 35"/>
            <p:cNvSpPr txBox="1">
              <a:spLocks noChangeArrowheads="1"/>
            </p:cNvSpPr>
            <p:nvPr/>
          </p:nvSpPr>
          <p:spPr bwMode="auto">
            <a:xfrm>
              <a:off x="5350" y="3734"/>
              <a:ext cx="2760" cy="65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</a:t>
              </a: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достижения успеха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AutoShape 36"/>
            <p:cNvCxnSpPr>
              <a:cxnSpLocks noChangeShapeType="1"/>
            </p:cNvCxnSpPr>
            <p:nvPr/>
          </p:nvCxnSpPr>
          <p:spPr bwMode="auto">
            <a:xfrm>
              <a:off x="5040" y="4714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6" name="Text Box 37"/>
            <p:cNvSpPr txBox="1">
              <a:spLocks noChangeArrowheads="1"/>
            </p:cNvSpPr>
            <p:nvPr/>
          </p:nvSpPr>
          <p:spPr bwMode="auto">
            <a:xfrm>
              <a:off x="5350" y="4469"/>
              <a:ext cx="2760" cy="4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</a:t>
              </a: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избегания</a:t>
              </a: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неудач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7" name="AutoShape 38"/>
            <p:cNvCxnSpPr>
              <a:cxnSpLocks noChangeShapeType="1"/>
            </p:cNvCxnSpPr>
            <p:nvPr/>
          </p:nvCxnSpPr>
          <p:spPr bwMode="auto">
            <a:xfrm>
              <a:off x="5040" y="5449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5350" y="5041"/>
              <a:ext cx="2760" cy="9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социальной </a:t>
              </a: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идентификации</a:t>
              </a: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в профессии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9" name="AutoShape 40"/>
            <p:cNvCxnSpPr>
              <a:cxnSpLocks noChangeShapeType="1"/>
            </p:cNvCxnSpPr>
            <p:nvPr/>
          </p:nvCxnSpPr>
          <p:spPr bwMode="auto">
            <a:xfrm>
              <a:off x="5040" y="6510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40" name="Text Box 41"/>
            <p:cNvSpPr txBox="1">
              <a:spLocks noChangeArrowheads="1"/>
            </p:cNvSpPr>
            <p:nvPr/>
          </p:nvSpPr>
          <p:spPr bwMode="auto">
            <a:xfrm>
              <a:off x="5350" y="6102"/>
              <a:ext cx="2760" cy="7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прагматический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1" name="AutoShape 42"/>
            <p:cNvCxnSpPr>
              <a:cxnSpLocks noChangeShapeType="1"/>
            </p:cNvCxnSpPr>
            <p:nvPr/>
          </p:nvCxnSpPr>
          <p:spPr bwMode="auto">
            <a:xfrm>
              <a:off x="5040" y="7327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42" name="Text Box 43"/>
            <p:cNvSpPr txBox="1">
              <a:spLocks noChangeArrowheads="1"/>
            </p:cNvSpPr>
            <p:nvPr/>
          </p:nvSpPr>
          <p:spPr bwMode="auto">
            <a:xfrm>
              <a:off x="5350" y="6918"/>
              <a:ext cx="2760" cy="7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</a:t>
              </a: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ru-RU" b="1" i="0" u="none" strike="noStrike" cap="none" normalizeH="0" baseline="0" dirty="0" err="1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самоактуализации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3" name="AutoShape 44"/>
            <p:cNvCxnSpPr>
              <a:cxnSpLocks noChangeShapeType="1"/>
            </p:cNvCxnSpPr>
            <p:nvPr/>
          </p:nvCxnSpPr>
          <p:spPr bwMode="auto">
            <a:xfrm>
              <a:off x="5118" y="8061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44" name="Text Box 45"/>
            <p:cNvSpPr txBox="1">
              <a:spLocks noChangeArrowheads="1"/>
            </p:cNvSpPr>
            <p:nvPr/>
          </p:nvSpPr>
          <p:spPr bwMode="auto">
            <a:xfrm>
              <a:off x="5350" y="7735"/>
              <a:ext cx="2760" cy="65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общественной полезности</a:t>
              </a:r>
            </a:p>
          </p:txBody>
        </p:sp>
        <p:cxnSp>
          <p:nvCxnSpPr>
            <p:cNvPr id="45" name="AutoShape 46"/>
            <p:cNvCxnSpPr>
              <a:cxnSpLocks noChangeShapeType="1"/>
            </p:cNvCxnSpPr>
            <p:nvPr/>
          </p:nvCxnSpPr>
          <p:spPr bwMode="auto">
            <a:xfrm>
              <a:off x="5040" y="8796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46" name="Text Box 47"/>
            <p:cNvSpPr txBox="1">
              <a:spLocks noChangeArrowheads="1"/>
            </p:cNvSpPr>
            <p:nvPr/>
          </p:nvSpPr>
          <p:spPr bwMode="auto">
            <a:xfrm>
              <a:off x="5350" y="8551"/>
              <a:ext cx="2760" cy="4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мотив </a:t>
              </a: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карьерного</a:t>
              </a: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роста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6" name="AutoShape 11"/>
          <p:cNvCxnSpPr>
            <a:cxnSpLocks noChangeShapeType="1"/>
          </p:cNvCxnSpPr>
          <p:nvPr/>
        </p:nvCxnSpPr>
        <p:spPr bwMode="auto">
          <a:xfrm flipH="1">
            <a:off x="214282" y="1357298"/>
            <a:ext cx="22105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xmlns="" val="117673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1214</Words>
  <Application>Microsoft Office PowerPoint</Application>
  <PresentationFormat>Экран (4:3)</PresentationFormat>
  <Paragraphs>92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Актуальность:</vt:lpstr>
      <vt:lpstr>Мотивация-</vt:lpstr>
      <vt:lpstr>Слайд 4</vt:lpstr>
      <vt:lpstr>Слайд 5</vt:lpstr>
      <vt:lpstr>Изменения, которые происходят в жизни молодого человека в связи с изменением социального статуса (школьник – студент), могут быть сгруппированы следующим образом</vt:lpstr>
      <vt:lpstr>Слайд 7</vt:lpstr>
      <vt:lpstr>Слайд 8</vt:lpstr>
      <vt:lpstr>Слайд 9</vt:lpstr>
      <vt:lpstr>Психолого-педагогические факторы:</vt:lpstr>
      <vt:lpstr>Слайд 11</vt:lpstr>
      <vt:lpstr>Слайд 12</vt:lpstr>
      <vt:lpstr>Психодиагностический инструментарий</vt:lpstr>
      <vt:lpstr>Слайд 14</vt:lpstr>
      <vt:lpstr>Подводя итог вышесказанному, следует сказать, что:</vt:lpstr>
      <vt:lpstr>Слайд 16</vt:lpstr>
      <vt:lpstr>Рекомендации для преподавателей по повышения учебной мотивации:</vt:lpstr>
      <vt:lpstr>Слайд 18</vt:lpstr>
      <vt:lpstr>Первоочередные мероприятия, которые, по мнению студентов, будут способствовать повышению их мотивации к учёбе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Windows User</cp:lastModifiedBy>
  <cp:revision>103</cp:revision>
  <dcterms:created xsi:type="dcterms:W3CDTF">2014-11-07T17:01:55Z</dcterms:created>
  <dcterms:modified xsi:type="dcterms:W3CDTF">2019-04-21T17:43:10Z</dcterms:modified>
</cp:coreProperties>
</file>