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5" r:id="rId2"/>
    <p:sldId id="266" r:id="rId3"/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F060565-DFAA-4EA6-AC90-311A05E14B20}" type="doc">
      <dgm:prSet loTypeId="urn:microsoft.com/office/officeart/2005/8/layout/target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C85A18B-2909-48D5-AD66-4C33E65DBA6B}">
      <dgm:prSet/>
      <dgm:spPr/>
      <dgm:t>
        <a:bodyPr/>
        <a:lstStyle/>
        <a:p>
          <a:pPr rtl="0"/>
          <a:r>
            <a:rPr lang="ru-RU" b="1" dirty="0" smtClean="0"/>
            <a:t>обучающийся, движимый внутренней, познавательной мотивацией, учится намного успешнее того, кто старается ради оценки и похвалы. </a:t>
          </a:r>
          <a:endParaRPr lang="ru-RU" b="1" dirty="0"/>
        </a:p>
      </dgm:t>
    </dgm:pt>
    <dgm:pt modelId="{61A5B662-6201-4AD0-A60C-C42B35138C33}" type="parTrans" cxnId="{5FF8C337-AB39-4B89-BFC0-E9DCC98D3844}">
      <dgm:prSet/>
      <dgm:spPr/>
      <dgm:t>
        <a:bodyPr/>
        <a:lstStyle/>
        <a:p>
          <a:endParaRPr lang="ru-RU"/>
        </a:p>
      </dgm:t>
    </dgm:pt>
    <dgm:pt modelId="{3143E310-6A1E-4867-A43D-76A961D40C23}" type="sibTrans" cxnId="{5FF8C337-AB39-4B89-BFC0-E9DCC98D3844}">
      <dgm:prSet/>
      <dgm:spPr/>
      <dgm:t>
        <a:bodyPr/>
        <a:lstStyle/>
        <a:p>
          <a:endParaRPr lang="ru-RU"/>
        </a:p>
      </dgm:t>
    </dgm:pt>
    <dgm:pt modelId="{BF90E070-C27A-46E0-9668-09E427591BBD}">
      <dgm:prSet/>
      <dgm:spPr/>
      <dgm:t>
        <a:bodyPr/>
        <a:lstStyle/>
        <a:p>
          <a:pPr rtl="0"/>
          <a:r>
            <a:rPr lang="ru-RU" b="1" dirty="0" smtClean="0"/>
            <a:t>главный путь формирования познавательных мотивов лежит через правильную организацию учебной деятельности </a:t>
          </a:r>
          <a:endParaRPr lang="ru-RU" b="1" dirty="0"/>
        </a:p>
      </dgm:t>
    </dgm:pt>
    <dgm:pt modelId="{62E61711-A583-4E12-B116-DBAA48215E38}" type="parTrans" cxnId="{D4335FB3-891B-4E5C-AE64-63F6C77CBF4D}">
      <dgm:prSet/>
      <dgm:spPr/>
      <dgm:t>
        <a:bodyPr/>
        <a:lstStyle/>
        <a:p>
          <a:endParaRPr lang="ru-RU"/>
        </a:p>
      </dgm:t>
    </dgm:pt>
    <dgm:pt modelId="{DF0DA26A-1DEE-43D6-97E4-669672895991}" type="sibTrans" cxnId="{D4335FB3-891B-4E5C-AE64-63F6C77CBF4D}">
      <dgm:prSet/>
      <dgm:spPr/>
      <dgm:t>
        <a:bodyPr/>
        <a:lstStyle/>
        <a:p>
          <a:endParaRPr lang="ru-RU"/>
        </a:p>
      </dgm:t>
    </dgm:pt>
    <dgm:pt modelId="{34DE26D9-E784-4D30-BE65-EDCE6F890227}">
      <dgm:prSet/>
      <dgm:spPr/>
      <dgm:t>
        <a:bodyPr/>
        <a:lstStyle/>
        <a:p>
          <a:pPr rtl="0"/>
          <a:r>
            <a:rPr lang="ru-RU" b="1" dirty="0" smtClean="0"/>
            <a:t>главным мотивом учения должны стать не оценки и не похвала или самоутверждение, а интерес, удовольствие, извлекаемое из самого процесса учебной деятельности, </a:t>
          </a:r>
          <a:r>
            <a:rPr lang="ru-RU" b="1" smtClean="0"/>
            <a:t>интеллектуальное наслаждение</a:t>
          </a:r>
          <a:endParaRPr lang="ru-RU" b="1" dirty="0"/>
        </a:p>
      </dgm:t>
    </dgm:pt>
    <dgm:pt modelId="{A71F90D4-30CE-4472-AE30-139853A7F689}" type="parTrans" cxnId="{29BDD949-7BCA-4466-BFAF-6375C84F4174}">
      <dgm:prSet/>
      <dgm:spPr/>
      <dgm:t>
        <a:bodyPr/>
        <a:lstStyle/>
        <a:p>
          <a:endParaRPr lang="ru-RU"/>
        </a:p>
      </dgm:t>
    </dgm:pt>
    <dgm:pt modelId="{C1FD1D2A-748E-4717-98DA-F81CFFD19603}" type="sibTrans" cxnId="{29BDD949-7BCA-4466-BFAF-6375C84F4174}">
      <dgm:prSet/>
      <dgm:spPr/>
      <dgm:t>
        <a:bodyPr/>
        <a:lstStyle/>
        <a:p>
          <a:endParaRPr lang="ru-RU"/>
        </a:p>
      </dgm:t>
    </dgm:pt>
    <dgm:pt modelId="{53615907-7DFA-441C-A00A-773957926E11}" type="pres">
      <dgm:prSet presAssocID="{FF060565-DFAA-4EA6-AC90-311A05E14B20}" presName="Name0" presStyleCnt="0">
        <dgm:presLayoutVars>
          <dgm:chMax val="7"/>
          <dgm:dir/>
          <dgm:animLvl val="lvl"/>
          <dgm:resizeHandles val="exact"/>
        </dgm:presLayoutVars>
      </dgm:prSet>
      <dgm:spPr/>
    </dgm:pt>
    <dgm:pt modelId="{8E0A2D77-2BAB-4A74-812D-0968387D389D}" type="pres">
      <dgm:prSet presAssocID="{0C85A18B-2909-48D5-AD66-4C33E65DBA6B}" presName="circle1" presStyleLbl="node1" presStyleIdx="0" presStyleCnt="3"/>
      <dgm:spPr/>
    </dgm:pt>
    <dgm:pt modelId="{AAC159B2-A059-41C9-B33C-A1C09022050F}" type="pres">
      <dgm:prSet presAssocID="{0C85A18B-2909-48D5-AD66-4C33E65DBA6B}" presName="space" presStyleCnt="0"/>
      <dgm:spPr/>
    </dgm:pt>
    <dgm:pt modelId="{AC4A7348-3D27-4CF6-8305-CA3B61187935}" type="pres">
      <dgm:prSet presAssocID="{0C85A18B-2909-48D5-AD66-4C33E65DBA6B}" presName="rect1" presStyleLbl="alignAcc1" presStyleIdx="0" presStyleCnt="3"/>
      <dgm:spPr/>
    </dgm:pt>
    <dgm:pt modelId="{85512CF0-7D66-4418-BE3E-AC12C098E9A0}" type="pres">
      <dgm:prSet presAssocID="{BF90E070-C27A-46E0-9668-09E427591BBD}" presName="vertSpace2" presStyleLbl="node1" presStyleIdx="0" presStyleCnt="3"/>
      <dgm:spPr/>
    </dgm:pt>
    <dgm:pt modelId="{057E2957-8981-4D14-AFAF-FEDBCE59A566}" type="pres">
      <dgm:prSet presAssocID="{BF90E070-C27A-46E0-9668-09E427591BBD}" presName="circle2" presStyleLbl="node1" presStyleIdx="1" presStyleCnt="3"/>
      <dgm:spPr/>
    </dgm:pt>
    <dgm:pt modelId="{8040B7D0-87D1-4808-9213-BC95A147150C}" type="pres">
      <dgm:prSet presAssocID="{BF90E070-C27A-46E0-9668-09E427591BBD}" presName="rect2" presStyleLbl="alignAcc1" presStyleIdx="1" presStyleCnt="3" custLinFactNeighborX="2960" custLinFactNeighborY="-1538"/>
      <dgm:spPr/>
    </dgm:pt>
    <dgm:pt modelId="{70DBC649-9BE3-44CD-ADAE-6C0FEB39A956}" type="pres">
      <dgm:prSet presAssocID="{34DE26D9-E784-4D30-BE65-EDCE6F890227}" presName="vertSpace3" presStyleLbl="node1" presStyleIdx="1" presStyleCnt="3"/>
      <dgm:spPr/>
    </dgm:pt>
    <dgm:pt modelId="{8E2F0279-5F5B-4823-BCA2-863F9EE2E3A2}" type="pres">
      <dgm:prSet presAssocID="{34DE26D9-E784-4D30-BE65-EDCE6F890227}" presName="circle3" presStyleLbl="node1" presStyleIdx="2" presStyleCnt="3"/>
      <dgm:spPr/>
    </dgm:pt>
    <dgm:pt modelId="{FACAA50D-201B-4B7D-879B-E907D49B6571}" type="pres">
      <dgm:prSet presAssocID="{34DE26D9-E784-4D30-BE65-EDCE6F890227}" presName="rect3" presStyleLbl="alignAcc1" presStyleIdx="2" presStyleCnt="3"/>
      <dgm:spPr/>
      <dgm:t>
        <a:bodyPr/>
        <a:lstStyle/>
        <a:p>
          <a:endParaRPr lang="ru-RU"/>
        </a:p>
      </dgm:t>
    </dgm:pt>
    <dgm:pt modelId="{CEFED6D1-EEFF-4C25-A873-00881C1DEF2F}" type="pres">
      <dgm:prSet presAssocID="{0C85A18B-2909-48D5-AD66-4C33E65DBA6B}" presName="rect1ParTxNoCh" presStyleLbl="alignAcc1" presStyleIdx="2" presStyleCnt="3">
        <dgm:presLayoutVars>
          <dgm:chMax val="1"/>
          <dgm:bulletEnabled val="1"/>
        </dgm:presLayoutVars>
      </dgm:prSet>
      <dgm:spPr/>
    </dgm:pt>
    <dgm:pt modelId="{617812B6-201B-44F8-8286-0D49526158E0}" type="pres">
      <dgm:prSet presAssocID="{BF90E070-C27A-46E0-9668-09E427591BBD}" presName="rect2ParTxNoCh" presStyleLbl="alignAcc1" presStyleIdx="2" presStyleCnt="3">
        <dgm:presLayoutVars>
          <dgm:chMax val="1"/>
          <dgm:bulletEnabled val="1"/>
        </dgm:presLayoutVars>
      </dgm:prSet>
      <dgm:spPr/>
    </dgm:pt>
    <dgm:pt modelId="{1035CF38-A212-4060-B498-98AA68B9AB59}" type="pres">
      <dgm:prSet presAssocID="{34DE26D9-E784-4D30-BE65-EDCE6F890227}" presName="rect3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4335FB3-891B-4E5C-AE64-63F6C77CBF4D}" srcId="{FF060565-DFAA-4EA6-AC90-311A05E14B20}" destId="{BF90E070-C27A-46E0-9668-09E427591BBD}" srcOrd="1" destOrd="0" parTransId="{62E61711-A583-4E12-B116-DBAA48215E38}" sibTransId="{DF0DA26A-1DEE-43D6-97E4-669672895991}"/>
    <dgm:cxn modelId="{7183CA0D-0FDB-466E-9F80-B88C229F7B3C}" type="presOf" srcId="{34DE26D9-E784-4D30-BE65-EDCE6F890227}" destId="{FACAA50D-201B-4B7D-879B-E907D49B6571}" srcOrd="0" destOrd="0" presId="urn:microsoft.com/office/officeart/2005/8/layout/target3"/>
    <dgm:cxn modelId="{7AB0CB82-D823-4456-8FA1-C1D4B30986A3}" type="presOf" srcId="{FF060565-DFAA-4EA6-AC90-311A05E14B20}" destId="{53615907-7DFA-441C-A00A-773957926E11}" srcOrd="0" destOrd="0" presId="urn:microsoft.com/office/officeart/2005/8/layout/target3"/>
    <dgm:cxn modelId="{5C9BD906-CA32-4782-BFA1-FD6A376DBC27}" type="presOf" srcId="{BF90E070-C27A-46E0-9668-09E427591BBD}" destId="{8040B7D0-87D1-4808-9213-BC95A147150C}" srcOrd="0" destOrd="0" presId="urn:microsoft.com/office/officeart/2005/8/layout/target3"/>
    <dgm:cxn modelId="{B0CE4862-B499-4451-80B7-0C0443F8F775}" type="presOf" srcId="{BF90E070-C27A-46E0-9668-09E427591BBD}" destId="{617812B6-201B-44F8-8286-0D49526158E0}" srcOrd="1" destOrd="0" presId="urn:microsoft.com/office/officeart/2005/8/layout/target3"/>
    <dgm:cxn modelId="{29C9170F-139B-44D7-AC8C-23DA83E8BD56}" type="presOf" srcId="{0C85A18B-2909-48D5-AD66-4C33E65DBA6B}" destId="{CEFED6D1-EEFF-4C25-A873-00881C1DEF2F}" srcOrd="1" destOrd="0" presId="urn:microsoft.com/office/officeart/2005/8/layout/target3"/>
    <dgm:cxn modelId="{3A669AD4-A7F5-4203-BCD3-A3066148CD41}" type="presOf" srcId="{0C85A18B-2909-48D5-AD66-4C33E65DBA6B}" destId="{AC4A7348-3D27-4CF6-8305-CA3B61187935}" srcOrd="0" destOrd="0" presId="urn:microsoft.com/office/officeart/2005/8/layout/target3"/>
    <dgm:cxn modelId="{29BDD949-7BCA-4466-BFAF-6375C84F4174}" srcId="{FF060565-DFAA-4EA6-AC90-311A05E14B20}" destId="{34DE26D9-E784-4D30-BE65-EDCE6F890227}" srcOrd="2" destOrd="0" parTransId="{A71F90D4-30CE-4472-AE30-139853A7F689}" sibTransId="{C1FD1D2A-748E-4717-98DA-F81CFFD19603}"/>
    <dgm:cxn modelId="{5FF8C337-AB39-4B89-BFC0-E9DCC98D3844}" srcId="{FF060565-DFAA-4EA6-AC90-311A05E14B20}" destId="{0C85A18B-2909-48D5-AD66-4C33E65DBA6B}" srcOrd="0" destOrd="0" parTransId="{61A5B662-6201-4AD0-A60C-C42B35138C33}" sibTransId="{3143E310-6A1E-4867-A43D-76A961D40C23}"/>
    <dgm:cxn modelId="{A38311A0-743E-45F5-B6F3-BF07F9EE47CF}" type="presOf" srcId="{34DE26D9-E784-4D30-BE65-EDCE6F890227}" destId="{1035CF38-A212-4060-B498-98AA68B9AB59}" srcOrd="1" destOrd="0" presId="urn:microsoft.com/office/officeart/2005/8/layout/target3"/>
    <dgm:cxn modelId="{2237BCC8-77CF-4D21-AAD9-0628F489020C}" type="presParOf" srcId="{53615907-7DFA-441C-A00A-773957926E11}" destId="{8E0A2D77-2BAB-4A74-812D-0968387D389D}" srcOrd="0" destOrd="0" presId="urn:microsoft.com/office/officeart/2005/8/layout/target3"/>
    <dgm:cxn modelId="{5D5308AA-1EB6-4682-9ACA-DBD8143B6B78}" type="presParOf" srcId="{53615907-7DFA-441C-A00A-773957926E11}" destId="{AAC159B2-A059-41C9-B33C-A1C09022050F}" srcOrd="1" destOrd="0" presId="urn:microsoft.com/office/officeart/2005/8/layout/target3"/>
    <dgm:cxn modelId="{B0A0AC4C-49FC-4FEF-A9B5-03933BB53D2D}" type="presParOf" srcId="{53615907-7DFA-441C-A00A-773957926E11}" destId="{AC4A7348-3D27-4CF6-8305-CA3B61187935}" srcOrd="2" destOrd="0" presId="urn:microsoft.com/office/officeart/2005/8/layout/target3"/>
    <dgm:cxn modelId="{061805EE-CAE6-4423-AD8E-5F727AE46040}" type="presParOf" srcId="{53615907-7DFA-441C-A00A-773957926E11}" destId="{85512CF0-7D66-4418-BE3E-AC12C098E9A0}" srcOrd="3" destOrd="0" presId="urn:microsoft.com/office/officeart/2005/8/layout/target3"/>
    <dgm:cxn modelId="{EE975B77-2264-4756-B17E-03FE3F1D7CE9}" type="presParOf" srcId="{53615907-7DFA-441C-A00A-773957926E11}" destId="{057E2957-8981-4D14-AFAF-FEDBCE59A566}" srcOrd="4" destOrd="0" presId="urn:microsoft.com/office/officeart/2005/8/layout/target3"/>
    <dgm:cxn modelId="{2A74DF9A-203E-443C-BBD1-B515E932B429}" type="presParOf" srcId="{53615907-7DFA-441C-A00A-773957926E11}" destId="{8040B7D0-87D1-4808-9213-BC95A147150C}" srcOrd="5" destOrd="0" presId="urn:microsoft.com/office/officeart/2005/8/layout/target3"/>
    <dgm:cxn modelId="{F83E7B40-16DE-43E0-A1D7-4545C61FC2F3}" type="presParOf" srcId="{53615907-7DFA-441C-A00A-773957926E11}" destId="{70DBC649-9BE3-44CD-ADAE-6C0FEB39A956}" srcOrd="6" destOrd="0" presId="urn:microsoft.com/office/officeart/2005/8/layout/target3"/>
    <dgm:cxn modelId="{B49F5CC8-3776-45AA-9FA0-DF405BA9AAD1}" type="presParOf" srcId="{53615907-7DFA-441C-A00A-773957926E11}" destId="{8E2F0279-5F5B-4823-BCA2-863F9EE2E3A2}" srcOrd="7" destOrd="0" presId="urn:microsoft.com/office/officeart/2005/8/layout/target3"/>
    <dgm:cxn modelId="{925D9DDB-3BBE-4F14-9CF4-78C15D017E61}" type="presParOf" srcId="{53615907-7DFA-441C-A00A-773957926E11}" destId="{FACAA50D-201B-4B7D-879B-E907D49B6571}" srcOrd="8" destOrd="0" presId="urn:microsoft.com/office/officeart/2005/8/layout/target3"/>
    <dgm:cxn modelId="{A7450F7C-E25C-414E-8A9E-9EB011484DC5}" type="presParOf" srcId="{53615907-7DFA-441C-A00A-773957926E11}" destId="{CEFED6D1-EEFF-4C25-A873-00881C1DEF2F}" srcOrd="9" destOrd="0" presId="urn:microsoft.com/office/officeart/2005/8/layout/target3"/>
    <dgm:cxn modelId="{554D19E2-ED23-4143-BC3F-56D86F7AD9EB}" type="presParOf" srcId="{53615907-7DFA-441C-A00A-773957926E11}" destId="{617812B6-201B-44F8-8286-0D49526158E0}" srcOrd="10" destOrd="0" presId="urn:microsoft.com/office/officeart/2005/8/layout/target3"/>
    <dgm:cxn modelId="{1D671F00-32D1-441B-B0E6-466638F43B2A}" type="presParOf" srcId="{53615907-7DFA-441C-A00A-773957926E11}" destId="{1035CF38-A212-4060-B498-98AA68B9AB59}" srcOrd="11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00F57C33-48AA-458D-B23F-5C59BD2F8802}" type="doc">
      <dgm:prSet loTypeId="urn:microsoft.com/office/officeart/2005/8/layout/target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CC37F99-FD94-4922-A4CD-B8F07ABEB764}">
      <dgm:prSet/>
      <dgm:spPr/>
      <dgm:t>
        <a:bodyPr/>
        <a:lstStyle/>
        <a:p>
          <a:pPr rtl="0"/>
          <a:r>
            <a:rPr lang="ru-RU" b="1" dirty="0" smtClean="0"/>
            <a:t>организация общения</a:t>
          </a:r>
          <a:r>
            <a:rPr lang="ru-RU" dirty="0" smtClean="0"/>
            <a:t>, </a:t>
          </a:r>
          <a:endParaRPr lang="ru-RU" dirty="0"/>
        </a:p>
      </dgm:t>
    </dgm:pt>
    <dgm:pt modelId="{956350FB-7426-42AB-8D1F-C479E17B6913}" type="parTrans" cxnId="{50EE8EE8-4491-406A-88A4-CEFA42ADA5C2}">
      <dgm:prSet/>
      <dgm:spPr/>
      <dgm:t>
        <a:bodyPr/>
        <a:lstStyle/>
        <a:p>
          <a:endParaRPr lang="ru-RU"/>
        </a:p>
      </dgm:t>
    </dgm:pt>
    <dgm:pt modelId="{1D85FDE6-1CEF-47A2-95B4-1E62358DE5F5}" type="sibTrans" cxnId="{50EE8EE8-4491-406A-88A4-CEFA42ADA5C2}">
      <dgm:prSet/>
      <dgm:spPr/>
      <dgm:t>
        <a:bodyPr/>
        <a:lstStyle/>
        <a:p>
          <a:endParaRPr lang="ru-RU"/>
        </a:p>
      </dgm:t>
    </dgm:pt>
    <dgm:pt modelId="{ECE5AAA5-C9AC-4D68-9C0D-DC6AC6D87587}">
      <dgm:prSet/>
      <dgm:spPr/>
      <dgm:t>
        <a:bodyPr/>
        <a:lstStyle/>
        <a:p>
          <a:pPr rtl="0"/>
          <a:r>
            <a:rPr lang="ru-RU" b="1" dirty="0" smtClean="0"/>
            <a:t>проявление лидерства в общении</a:t>
          </a:r>
          <a:r>
            <a:rPr lang="ru-RU" dirty="0" smtClean="0"/>
            <a:t>, </a:t>
          </a:r>
          <a:endParaRPr lang="ru-RU" dirty="0"/>
        </a:p>
      </dgm:t>
    </dgm:pt>
    <dgm:pt modelId="{76C51350-4785-439D-9781-665139B53442}" type="parTrans" cxnId="{3DE67AEF-D2E6-4A8F-9A6D-6ED0010260C8}">
      <dgm:prSet/>
      <dgm:spPr/>
      <dgm:t>
        <a:bodyPr/>
        <a:lstStyle/>
        <a:p>
          <a:endParaRPr lang="ru-RU"/>
        </a:p>
      </dgm:t>
    </dgm:pt>
    <dgm:pt modelId="{D2D63211-E837-4180-ACD5-FB7A8CEA5EAA}" type="sibTrans" cxnId="{3DE67AEF-D2E6-4A8F-9A6D-6ED0010260C8}">
      <dgm:prSet/>
      <dgm:spPr/>
      <dgm:t>
        <a:bodyPr/>
        <a:lstStyle/>
        <a:p>
          <a:endParaRPr lang="ru-RU"/>
        </a:p>
      </dgm:t>
    </dgm:pt>
    <dgm:pt modelId="{029D0DBC-E2DF-4A1D-86EC-5A408A97C0DB}">
      <dgm:prSet/>
      <dgm:spPr/>
      <dgm:t>
        <a:bodyPr/>
        <a:lstStyle/>
        <a:p>
          <a:pPr rtl="0"/>
          <a:r>
            <a:rPr lang="ru-RU" b="1" dirty="0" smtClean="0"/>
            <a:t>потребность в контролирующей деятельности</a:t>
          </a:r>
          <a:endParaRPr lang="ru-RU" b="1" dirty="0"/>
        </a:p>
      </dgm:t>
    </dgm:pt>
    <dgm:pt modelId="{9A9B2A2B-F28E-4E34-ACF7-ADACF20AC6FA}" type="parTrans" cxnId="{A35654BD-02F8-4221-98C4-9B75184DFA6B}">
      <dgm:prSet/>
      <dgm:spPr/>
      <dgm:t>
        <a:bodyPr/>
        <a:lstStyle/>
        <a:p>
          <a:endParaRPr lang="ru-RU"/>
        </a:p>
      </dgm:t>
    </dgm:pt>
    <dgm:pt modelId="{C32C2E32-15C0-4814-8549-B5C8156F5C55}" type="sibTrans" cxnId="{A35654BD-02F8-4221-98C4-9B75184DFA6B}">
      <dgm:prSet/>
      <dgm:spPr/>
      <dgm:t>
        <a:bodyPr/>
        <a:lstStyle/>
        <a:p>
          <a:endParaRPr lang="ru-RU"/>
        </a:p>
      </dgm:t>
    </dgm:pt>
    <dgm:pt modelId="{77A80C82-7946-41C2-A679-146F252B6E49}" type="pres">
      <dgm:prSet presAssocID="{00F57C33-48AA-458D-B23F-5C59BD2F8802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E9348EE-B17B-4D4A-AA9C-B161DE79ED0A}" type="pres">
      <dgm:prSet presAssocID="{BCC37F99-FD94-4922-A4CD-B8F07ABEB764}" presName="circle1" presStyleLbl="node1" presStyleIdx="0" presStyleCnt="3"/>
      <dgm:spPr/>
    </dgm:pt>
    <dgm:pt modelId="{8431C8B3-AD5F-4385-9EFE-3BB8DB9300B4}" type="pres">
      <dgm:prSet presAssocID="{BCC37F99-FD94-4922-A4CD-B8F07ABEB764}" presName="space" presStyleCnt="0"/>
      <dgm:spPr/>
    </dgm:pt>
    <dgm:pt modelId="{0E55A7CF-B105-4B8B-A8B4-CE66675CC46A}" type="pres">
      <dgm:prSet presAssocID="{BCC37F99-FD94-4922-A4CD-B8F07ABEB764}" presName="rect1" presStyleLbl="alignAcc1" presStyleIdx="0" presStyleCnt="3"/>
      <dgm:spPr/>
      <dgm:t>
        <a:bodyPr/>
        <a:lstStyle/>
        <a:p>
          <a:endParaRPr lang="ru-RU"/>
        </a:p>
      </dgm:t>
    </dgm:pt>
    <dgm:pt modelId="{96ECE72B-514D-442F-B95B-A7425EC61716}" type="pres">
      <dgm:prSet presAssocID="{ECE5AAA5-C9AC-4D68-9C0D-DC6AC6D87587}" presName="vertSpace2" presStyleLbl="node1" presStyleIdx="0" presStyleCnt="3"/>
      <dgm:spPr/>
    </dgm:pt>
    <dgm:pt modelId="{073D662F-3207-47A7-BCAC-C797702BA9FA}" type="pres">
      <dgm:prSet presAssocID="{ECE5AAA5-C9AC-4D68-9C0D-DC6AC6D87587}" presName="circle2" presStyleLbl="node1" presStyleIdx="1" presStyleCnt="3"/>
      <dgm:spPr/>
    </dgm:pt>
    <dgm:pt modelId="{624C70BA-A479-4C58-A945-1722E0AFE8FC}" type="pres">
      <dgm:prSet presAssocID="{ECE5AAA5-C9AC-4D68-9C0D-DC6AC6D87587}" presName="rect2" presStyleLbl="alignAcc1" presStyleIdx="1" presStyleCnt="3"/>
      <dgm:spPr/>
      <dgm:t>
        <a:bodyPr/>
        <a:lstStyle/>
        <a:p>
          <a:endParaRPr lang="ru-RU"/>
        </a:p>
      </dgm:t>
    </dgm:pt>
    <dgm:pt modelId="{816E30AF-8374-4C89-8EBC-445D0EBF4895}" type="pres">
      <dgm:prSet presAssocID="{029D0DBC-E2DF-4A1D-86EC-5A408A97C0DB}" presName="vertSpace3" presStyleLbl="node1" presStyleIdx="1" presStyleCnt="3"/>
      <dgm:spPr/>
    </dgm:pt>
    <dgm:pt modelId="{C2ECDD13-3C88-4C84-8CE1-1740FFF364A5}" type="pres">
      <dgm:prSet presAssocID="{029D0DBC-E2DF-4A1D-86EC-5A408A97C0DB}" presName="circle3" presStyleLbl="node1" presStyleIdx="2" presStyleCnt="3"/>
      <dgm:spPr/>
    </dgm:pt>
    <dgm:pt modelId="{1BBDFE01-62C7-4B32-A318-A54E77733200}" type="pres">
      <dgm:prSet presAssocID="{029D0DBC-E2DF-4A1D-86EC-5A408A97C0DB}" presName="rect3" presStyleLbl="alignAcc1" presStyleIdx="2" presStyleCnt="3"/>
      <dgm:spPr/>
      <dgm:t>
        <a:bodyPr/>
        <a:lstStyle/>
        <a:p>
          <a:endParaRPr lang="ru-RU"/>
        </a:p>
      </dgm:t>
    </dgm:pt>
    <dgm:pt modelId="{2081A833-C36A-47B6-B3EA-7284D3D3F933}" type="pres">
      <dgm:prSet presAssocID="{BCC37F99-FD94-4922-A4CD-B8F07ABEB764}" presName="rect1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90A715-689D-4E04-B84F-871766A62D18}" type="pres">
      <dgm:prSet presAssocID="{ECE5AAA5-C9AC-4D68-9C0D-DC6AC6D87587}" presName="rect2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D9F7CC-65CF-46FA-8D78-D8746F920433}" type="pres">
      <dgm:prSet presAssocID="{029D0DBC-E2DF-4A1D-86EC-5A408A97C0DB}" presName="rect3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0EE8EE8-4491-406A-88A4-CEFA42ADA5C2}" srcId="{00F57C33-48AA-458D-B23F-5C59BD2F8802}" destId="{BCC37F99-FD94-4922-A4CD-B8F07ABEB764}" srcOrd="0" destOrd="0" parTransId="{956350FB-7426-42AB-8D1F-C479E17B6913}" sibTransId="{1D85FDE6-1CEF-47A2-95B4-1E62358DE5F5}"/>
    <dgm:cxn modelId="{D3106269-FB4C-478E-A3AE-6D66751DDAFF}" type="presOf" srcId="{029D0DBC-E2DF-4A1D-86EC-5A408A97C0DB}" destId="{1BBDFE01-62C7-4B32-A318-A54E77733200}" srcOrd="0" destOrd="0" presId="urn:microsoft.com/office/officeart/2005/8/layout/target3"/>
    <dgm:cxn modelId="{A35654BD-02F8-4221-98C4-9B75184DFA6B}" srcId="{00F57C33-48AA-458D-B23F-5C59BD2F8802}" destId="{029D0DBC-E2DF-4A1D-86EC-5A408A97C0DB}" srcOrd="2" destOrd="0" parTransId="{9A9B2A2B-F28E-4E34-ACF7-ADACF20AC6FA}" sibTransId="{C32C2E32-15C0-4814-8549-B5C8156F5C55}"/>
    <dgm:cxn modelId="{029CC535-B3D9-4E41-9376-919C52F054E9}" type="presOf" srcId="{ECE5AAA5-C9AC-4D68-9C0D-DC6AC6D87587}" destId="{D090A715-689D-4E04-B84F-871766A62D18}" srcOrd="1" destOrd="0" presId="urn:microsoft.com/office/officeart/2005/8/layout/target3"/>
    <dgm:cxn modelId="{679C4232-3F9D-40DF-8B82-82B4E85B2CBB}" type="presOf" srcId="{029D0DBC-E2DF-4A1D-86EC-5A408A97C0DB}" destId="{1BD9F7CC-65CF-46FA-8D78-D8746F920433}" srcOrd="1" destOrd="0" presId="urn:microsoft.com/office/officeart/2005/8/layout/target3"/>
    <dgm:cxn modelId="{D2C46D3F-976E-4FD4-98F8-4E5BF3AC0736}" type="presOf" srcId="{BCC37F99-FD94-4922-A4CD-B8F07ABEB764}" destId="{0E55A7CF-B105-4B8B-A8B4-CE66675CC46A}" srcOrd="0" destOrd="0" presId="urn:microsoft.com/office/officeart/2005/8/layout/target3"/>
    <dgm:cxn modelId="{97386FA2-DAAD-4D0F-8368-AE25FA960D5E}" type="presOf" srcId="{BCC37F99-FD94-4922-A4CD-B8F07ABEB764}" destId="{2081A833-C36A-47B6-B3EA-7284D3D3F933}" srcOrd="1" destOrd="0" presId="urn:microsoft.com/office/officeart/2005/8/layout/target3"/>
    <dgm:cxn modelId="{F3354C9A-5066-42A6-96AE-AC40F9A84BEF}" type="presOf" srcId="{ECE5AAA5-C9AC-4D68-9C0D-DC6AC6D87587}" destId="{624C70BA-A479-4C58-A945-1722E0AFE8FC}" srcOrd="0" destOrd="0" presId="urn:microsoft.com/office/officeart/2005/8/layout/target3"/>
    <dgm:cxn modelId="{80014AAC-1AEF-4630-9881-4B5DDED7EA99}" type="presOf" srcId="{00F57C33-48AA-458D-B23F-5C59BD2F8802}" destId="{77A80C82-7946-41C2-A679-146F252B6E49}" srcOrd="0" destOrd="0" presId="urn:microsoft.com/office/officeart/2005/8/layout/target3"/>
    <dgm:cxn modelId="{3DE67AEF-D2E6-4A8F-9A6D-6ED0010260C8}" srcId="{00F57C33-48AA-458D-B23F-5C59BD2F8802}" destId="{ECE5AAA5-C9AC-4D68-9C0D-DC6AC6D87587}" srcOrd="1" destOrd="0" parTransId="{76C51350-4785-439D-9781-665139B53442}" sibTransId="{D2D63211-E837-4180-ACD5-FB7A8CEA5EAA}"/>
    <dgm:cxn modelId="{293D8A1A-0E12-486A-8CB5-1A4FA1B61B3F}" type="presParOf" srcId="{77A80C82-7946-41C2-A679-146F252B6E49}" destId="{2E9348EE-B17B-4D4A-AA9C-B161DE79ED0A}" srcOrd="0" destOrd="0" presId="urn:microsoft.com/office/officeart/2005/8/layout/target3"/>
    <dgm:cxn modelId="{5F1850C9-D43B-44CF-B1DE-DD514C709B02}" type="presParOf" srcId="{77A80C82-7946-41C2-A679-146F252B6E49}" destId="{8431C8B3-AD5F-4385-9EFE-3BB8DB9300B4}" srcOrd="1" destOrd="0" presId="urn:microsoft.com/office/officeart/2005/8/layout/target3"/>
    <dgm:cxn modelId="{491C1736-54E3-4FC8-BDA4-1D49791C0768}" type="presParOf" srcId="{77A80C82-7946-41C2-A679-146F252B6E49}" destId="{0E55A7CF-B105-4B8B-A8B4-CE66675CC46A}" srcOrd="2" destOrd="0" presId="urn:microsoft.com/office/officeart/2005/8/layout/target3"/>
    <dgm:cxn modelId="{EF498118-6D6A-4B94-BADB-A4AFEFC2DC67}" type="presParOf" srcId="{77A80C82-7946-41C2-A679-146F252B6E49}" destId="{96ECE72B-514D-442F-B95B-A7425EC61716}" srcOrd="3" destOrd="0" presId="urn:microsoft.com/office/officeart/2005/8/layout/target3"/>
    <dgm:cxn modelId="{EF682698-13D4-4121-883C-1826D9F3D49B}" type="presParOf" srcId="{77A80C82-7946-41C2-A679-146F252B6E49}" destId="{073D662F-3207-47A7-BCAC-C797702BA9FA}" srcOrd="4" destOrd="0" presId="urn:microsoft.com/office/officeart/2005/8/layout/target3"/>
    <dgm:cxn modelId="{BB7EEF4D-605C-4A62-A65C-0266BCB65F9C}" type="presParOf" srcId="{77A80C82-7946-41C2-A679-146F252B6E49}" destId="{624C70BA-A479-4C58-A945-1722E0AFE8FC}" srcOrd="5" destOrd="0" presId="urn:microsoft.com/office/officeart/2005/8/layout/target3"/>
    <dgm:cxn modelId="{43D8920C-3684-44DF-80C1-A82B1F073C14}" type="presParOf" srcId="{77A80C82-7946-41C2-A679-146F252B6E49}" destId="{816E30AF-8374-4C89-8EBC-445D0EBF4895}" srcOrd="6" destOrd="0" presId="urn:microsoft.com/office/officeart/2005/8/layout/target3"/>
    <dgm:cxn modelId="{D3904450-4E6C-4032-8420-7B868D37FC04}" type="presParOf" srcId="{77A80C82-7946-41C2-A679-146F252B6E49}" destId="{C2ECDD13-3C88-4C84-8CE1-1740FFF364A5}" srcOrd="7" destOrd="0" presId="urn:microsoft.com/office/officeart/2005/8/layout/target3"/>
    <dgm:cxn modelId="{635EFA14-F989-4742-8076-6DD8952F93FF}" type="presParOf" srcId="{77A80C82-7946-41C2-A679-146F252B6E49}" destId="{1BBDFE01-62C7-4B32-A318-A54E77733200}" srcOrd="8" destOrd="0" presId="urn:microsoft.com/office/officeart/2005/8/layout/target3"/>
    <dgm:cxn modelId="{B8C703FB-6FD4-41B7-B9D8-65C263D5418C}" type="presParOf" srcId="{77A80C82-7946-41C2-A679-146F252B6E49}" destId="{2081A833-C36A-47B6-B3EA-7284D3D3F933}" srcOrd="9" destOrd="0" presId="urn:microsoft.com/office/officeart/2005/8/layout/target3"/>
    <dgm:cxn modelId="{E928CF8E-0A1E-4C76-BDDC-BB2BB9EE6FD1}" type="presParOf" srcId="{77A80C82-7946-41C2-A679-146F252B6E49}" destId="{D090A715-689D-4E04-B84F-871766A62D18}" srcOrd="10" destOrd="0" presId="urn:microsoft.com/office/officeart/2005/8/layout/target3"/>
    <dgm:cxn modelId="{E85D6A4C-95F9-4EAF-9807-860F1D4B56C6}" type="presParOf" srcId="{77A80C82-7946-41C2-A679-146F252B6E49}" destId="{1BD9F7CC-65CF-46FA-8D78-D8746F920433}" srcOrd="11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19B8905-F9D3-49B3-B7D7-1B809C3B6310}" type="doc">
      <dgm:prSet loTypeId="urn:microsoft.com/office/officeart/2005/8/layout/target3" loCatId="relationship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9B3B1DAE-71C6-4EF6-9144-D1292E0D4B83}">
      <dgm:prSet/>
      <dgm:spPr/>
      <dgm:t>
        <a:bodyPr/>
        <a:lstStyle/>
        <a:p>
          <a:pPr rtl="0"/>
          <a:r>
            <a:rPr lang="ru-RU" b="1" baseline="0" dirty="0" smtClean="0"/>
            <a:t>результаты его работы будут использованы в лекционном курсе, в методическом пособии, в лабораторном практикуме, при подготовке публикации </a:t>
          </a:r>
          <a:endParaRPr lang="ru-RU" dirty="0"/>
        </a:p>
      </dgm:t>
    </dgm:pt>
    <dgm:pt modelId="{7A0E66D1-2968-46AF-82FD-034FE08A0685}" type="parTrans" cxnId="{7847BF7F-011F-42C0-AD63-04BF1CFDB281}">
      <dgm:prSet/>
      <dgm:spPr/>
      <dgm:t>
        <a:bodyPr/>
        <a:lstStyle/>
        <a:p>
          <a:endParaRPr lang="ru-RU"/>
        </a:p>
      </dgm:t>
    </dgm:pt>
    <dgm:pt modelId="{56473B29-9914-450A-8DCB-3EA5171AC042}" type="sibTrans" cxnId="{7847BF7F-011F-42C0-AD63-04BF1CFDB281}">
      <dgm:prSet/>
      <dgm:spPr/>
      <dgm:t>
        <a:bodyPr/>
        <a:lstStyle/>
        <a:p>
          <a:endParaRPr lang="ru-RU"/>
        </a:p>
      </dgm:t>
    </dgm:pt>
    <dgm:pt modelId="{7D56DA46-FAE9-4669-A2A7-DDF5DAE34556}">
      <dgm:prSet/>
      <dgm:spPr/>
      <dgm:t>
        <a:bodyPr/>
        <a:lstStyle/>
        <a:p>
          <a:pPr rtl="0"/>
          <a:r>
            <a:rPr lang="ru-RU" b="1" baseline="0" smtClean="0"/>
            <a:t>активное применение результатов работы в профессиональной подготовке</a:t>
          </a:r>
          <a:endParaRPr lang="ru-RU"/>
        </a:p>
      </dgm:t>
    </dgm:pt>
    <dgm:pt modelId="{0E91E2A7-41CB-4739-B703-DE5C4AE79D44}" type="parTrans" cxnId="{1DDEC698-B440-4384-B869-3DC79152A57F}">
      <dgm:prSet/>
      <dgm:spPr/>
      <dgm:t>
        <a:bodyPr/>
        <a:lstStyle/>
        <a:p>
          <a:endParaRPr lang="ru-RU"/>
        </a:p>
      </dgm:t>
    </dgm:pt>
    <dgm:pt modelId="{7050371E-A678-4365-9407-549BE84F079A}" type="sibTrans" cxnId="{1DDEC698-B440-4384-B869-3DC79152A57F}">
      <dgm:prSet/>
      <dgm:spPr/>
      <dgm:t>
        <a:bodyPr/>
        <a:lstStyle/>
        <a:p>
          <a:endParaRPr lang="ru-RU"/>
        </a:p>
      </dgm:t>
    </dgm:pt>
    <dgm:pt modelId="{6D64C7B7-6DCC-4BB9-B080-B2FA5F13F54D}" type="pres">
      <dgm:prSet presAssocID="{F19B8905-F9D3-49B3-B7D7-1B809C3B6310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92F6B53-65A4-49F2-8D8A-1CEC0B420DFA}" type="pres">
      <dgm:prSet presAssocID="{9B3B1DAE-71C6-4EF6-9144-D1292E0D4B83}" presName="circle1" presStyleLbl="node1" presStyleIdx="0" presStyleCnt="2"/>
      <dgm:spPr/>
    </dgm:pt>
    <dgm:pt modelId="{D8EC0074-7AB4-4BAA-BC95-EF3F7EB3D6D4}" type="pres">
      <dgm:prSet presAssocID="{9B3B1DAE-71C6-4EF6-9144-D1292E0D4B83}" presName="space" presStyleCnt="0"/>
      <dgm:spPr/>
    </dgm:pt>
    <dgm:pt modelId="{75F83001-546E-4BAC-ABFD-E2C92772575F}" type="pres">
      <dgm:prSet presAssocID="{9B3B1DAE-71C6-4EF6-9144-D1292E0D4B83}" presName="rect1" presStyleLbl="alignAcc1" presStyleIdx="0" presStyleCnt="2"/>
      <dgm:spPr/>
      <dgm:t>
        <a:bodyPr/>
        <a:lstStyle/>
        <a:p>
          <a:endParaRPr lang="ru-RU"/>
        </a:p>
      </dgm:t>
    </dgm:pt>
    <dgm:pt modelId="{610D3F41-3490-40BF-BEA2-A8B1355E8575}" type="pres">
      <dgm:prSet presAssocID="{7D56DA46-FAE9-4669-A2A7-DDF5DAE34556}" presName="vertSpace2" presStyleLbl="node1" presStyleIdx="0" presStyleCnt="2"/>
      <dgm:spPr/>
    </dgm:pt>
    <dgm:pt modelId="{ABAAA19D-8C28-4155-9C96-59639EB2A9A6}" type="pres">
      <dgm:prSet presAssocID="{7D56DA46-FAE9-4669-A2A7-DDF5DAE34556}" presName="circle2" presStyleLbl="node1" presStyleIdx="1" presStyleCnt="2"/>
      <dgm:spPr/>
    </dgm:pt>
    <dgm:pt modelId="{FD22BED1-4666-41F0-8EB4-E6DC9F9C7E8A}" type="pres">
      <dgm:prSet presAssocID="{7D56DA46-FAE9-4669-A2A7-DDF5DAE34556}" presName="rect2" presStyleLbl="alignAcc1" presStyleIdx="1" presStyleCnt="2"/>
      <dgm:spPr/>
      <dgm:t>
        <a:bodyPr/>
        <a:lstStyle/>
        <a:p>
          <a:endParaRPr lang="ru-RU"/>
        </a:p>
      </dgm:t>
    </dgm:pt>
    <dgm:pt modelId="{CB4B2CFA-D6E8-4C2D-BCED-8F36ACC78112}" type="pres">
      <dgm:prSet presAssocID="{9B3B1DAE-71C6-4EF6-9144-D1292E0D4B83}" presName="rect1ParTxNoCh" presStyleLbl="alignAcc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41648E-8E7C-4178-8E36-6DEA8F25D4F0}" type="pres">
      <dgm:prSet presAssocID="{7D56DA46-FAE9-4669-A2A7-DDF5DAE34556}" presName="rect2ParTxNoCh" presStyleLbl="alignAcc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E8AF1A6-B327-4862-AE14-307BB4911310}" type="presOf" srcId="{9B3B1DAE-71C6-4EF6-9144-D1292E0D4B83}" destId="{75F83001-546E-4BAC-ABFD-E2C92772575F}" srcOrd="0" destOrd="0" presId="urn:microsoft.com/office/officeart/2005/8/layout/target3"/>
    <dgm:cxn modelId="{56C6ACA8-29E5-4462-A42B-37DAD33F1C1B}" type="presOf" srcId="{7D56DA46-FAE9-4669-A2A7-DDF5DAE34556}" destId="{D741648E-8E7C-4178-8E36-6DEA8F25D4F0}" srcOrd="1" destOrd="0" presId="urn:microsoft.com/office/officeart/2005/8/layout/target3"/>
    <dgm:cxn modelId="{FA67058E-94C3-456F-9DFD-E1FB2E7E85C0}" type="presOf" srcId="{9B3B1DAE-71C6-4EF6-9144-D1292E0D4B83}" destId="{CB4B2CFA-D6E8-4C2D-BCED-8F36ACC78112}" srcOrd="1" destOrd="0" presId="urn:microsoft.com/office/officeart/2005/8/layout/target3"/>
    <dgm:cxn modelId="{7847BF7F-011F-42C0-AD63-04BF1CFDB281}" srcId="{F19B8905-F9D3-49B3-B7D7-1B809C3B6310}" destId="{9B3B1DAE-71C6-4EF6-9144-D1292E0D4B83}" srcOrd="0" destOrd="0" parTransId="{7A0E66D1-2968-46AF-82FD-034FE08A0685}" sibTransId="{56473B29-9914-450A-8DCB-3EA5171AC042}"/>
    <dgm:cxn modelId="{1DDEC698-B440-4384-B869-3DC79152A57F}" srcId="{F19B8905-F9D3-49B3-B7D7-1B809C3B6310}" destId="{7D56DA46-FAE9-4669-A2A7-DDF5DAE34556}" srcOrd="1" destOrd="0" parTransId="{0E91E2A7-41CB-4739-B703-DE5C4AE79D44}" sibTransId="{7050371E-A678-4365-9407-549BE84F079A}"/>
    <dgm:cxn modelId="{C5AA77FA-C509-4F29-9379-B8B779C7B656}" type="presOf" srcId="{7D56DA46-FAE9-4669-A2A7-DDF5DAE34556}" destId="{FD22BED1-4666-41F0-8EB4-E6DC9F9C7E8A}" srcOrd="0" destOrd="0" presId="urn:microsoft.com/office/officeart/2005/8/layout/target3"/>
    <dgm:cxn modelId="{27D99928-0F4A-4C9C-8FDC-4E98C3FF1C1B}" type="presOf" srcId="{F19B8905-F9D3-49B3-B7D7-1B809C3B6310}" destId="{6D64C7B7-6DCC-4BB9-B080-B2FA5F13F54D}" srcOrd="0" destOrd="0" presId="urn:microsoft.com/office/officeart/2005/8/layout/target3"/>
    <dgm:cxn modelId="{7310633F-6398-4FCF-9C24-81B6C80715C1}" type="presParOf" srcId="{6D64C7B7-6DCC-4BB9-B080-B2FA5F13F54D}" destId="{D92F6B53-65A4-49F2-8D8A-1CEC0B420DFA}" srcOrd="0" destOrd="0" presId="urn:microsoft.com/office/officeart/2005/8/layout/target3"/>
    <dgm:cxn modelId="{5BA7BF3D-E059-4B33-904C-A2DC51C98ADF}" type="presParOf" srcId="{6D64C7B7-6DCC-4BB9-B080-B2FA5F13F54D}" destId="{D8EC0074-7AB4-4BAA-BC95-EF3F7EB3D6D4}" srcOrd="1" destOrd="0" presId="urn:microsoft.com/office/officeart/2005/8/layout/target3"/>
    <dgm:cxn modelId="{1CB0BD64-4BF5-40F2-A2D6-374DBCF76123}" type="presParOf" srcId="{6D64C7B7-6DCC-4BB9-B080-B2FA5F13F54D}" destId="{75F83001-546E-4BAC-ABFD-E2C92772575F}" srcOrd="2" destOrd="0" presId="urn:microsoft.com/office/officeart/2005/8/layout/target3"/>
    <dgm:cxn modelId="{BBB29CE4-2458-49AE-972A-ADA8AC12583F}" type="presParOf" srcId="{6D64C7B7-6DCC-4BB9-B080-B2FA5F13F54D}" destId="{610D3F41-3490-40BF-BEA2-A8B1355E8575}" srcOrd="3" destOrd="0" presId="urn:microsoft.com/office/officeart/2005/8/layout/target3"/>
    <dgm:cxn modelId="{AE65E741-7C55-41FC-8D7D-5419E3935B25}" type="presParOf" srcId="{6D64C7B7-6DCC-4BB9-B080-B2FA5F13F54D}" destId="{ABAAA19D-8C28-4155-9C96-59639EB2A9A6}" srcOrd="4" destOrd="0" presId="urn:microsoft.com/office/officeart/2005/8/layout/target3"/>
    <dgm:cxn modelId="{2AEE73C7-942D-4A46-B440-E3B1AD6186C2}" type="presParOf" srcId="{6D64C7B7-6DCC-4BB9-B080-B2FA5F13F54D}" destId="{FD22BED1-4666-41F0-8EB4-E6DC9F9C7E8A}" srcOrd="5" destOrd="0" presId="urn:microsoft.com/office/officeart/2005/8/layout/target3"/>
    <dgm:cxn modelId="{FAF941B0-7BDE-44E3-B136-E33D9C7A99C0}" type="presParOf" srcId="{6D64C7B7-6DCC-4BB9-B080-B2FA5F13F54D}" destId="{CB4B2CFA-D6E8-4C2D-BCED-8F36ACC78112}" srcOrd="6" destOrd="0" presId="urn:microsoft.com/office/officeart/2005/8/layout/target3"/>
    <dgm:cxn modelId="{50C8D18D-6C08-40B9-BA75-A3A8807FE88F}" type="presParOf" srcId="{6D64C7B7-6DCC-4BB9-B080-B2FA5F13F54D}" destId="{D741648E-8E7C-4178-8E36-6DEA8F25D4F0}" srcOrd="7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9570BEE-0E15-4B1A-8713-5B22121C285A}" type="doc">
      <dgm:prSet loTypeId="urn:microsoft.com/office/officeart/2005/8/layout/target3" loCatId="relationship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2E8DA296-BA61-4154-89A8-C5CC1B8EEECF}">
      <dgm:prSet/>
      <dgm:spPr/>
      <dgm:t>
        <a:bodyPr/>
        <a:lstStyle/>
        <a:p>
          <a:pPr rtl="0"/>
          <a:r>
            <a:rPr lang="ru-RU" b="1" baseline="0" dirty="0" smtClean="0"/>
            <a:t>научно-исследовательская</a:t>
          </a:r>
          <a:endParaRPr lang="ru-RU" b="1" baseline="0" dirty="0"/>
        </a:p>
      </dgm:t>
    </dgm:pt>
    <dgm:pt modelId="{BAF32DC9-22F5-4B3B-9CDC-A526F28636C6}" type="parTrans" cxnId="{01415C28-DCE0-40CF-AB65-34E5031AF59B}">
      <dgm:prSet/>
      <dgm:spPr/>
      <dgm:t>
        <a:bodyPr/>
        <a:lstStyle/>
        <a:p>
          <a:endParaRPr lang="ru-RU"/>
        </a:p>
      </dgm:t>
    </dgm:pt>
    <dgm:pt modelId="{9A819EF0-BF92-43B4-9CA3-5DCB0211D93E}" type="sibTrans" cxnId="{01415C28-DCE0-40CF-AB65-34E5031AF59B}">
      <dgm:prSet/>
      <dgm:spPr/>
      <dgm:t>
        <a:bodyPr/>
        <a:lstStyle/>
        <a:p>
          <a:endParaRPr lang="ru-RU"/>
        </a:p>
      </dgm:t>
    </dgm:pt>
    <dgm:pt modelId="{E853F2D3-8EB0-4A0E-8FB1-6E5817654466}">
      <dgm:prSet/>
      <dgm:spPr/>
      <dgm:t>
        <a:bodyPr/>
        <a:lstStyle/>
        <a:p>
          <a:pPr rtl="0"/>
          <a:r>
            <a:rPr lang="ru-RU" b="1" baseline="0" dirty="0" smtClean="0"/>
            <a:t>методическая работа</a:t>
          </a:r>
          <a:endParaRPr lang="ru-RU" b="1" baseline="0" dirty="0"/>
        </a:p>
      </dgm:t>
    </dgm:pt>
    <dgm:pt modelId="{891D7A29-3D2F-4D9C-8318-127FB49C8D73}" type="parTrans" cxnId="{413E8CCA-127C-4D77-8401-D693D3F19B45}">
      <dgm:prSet/>
      <dgm:spPr/>
      <dgm:t>
        <a:bodyPr/>
        <a:lstStyle/>
        <a:p>
          <a:endParaRPr lang="ru-RU"/>
        </a:p>
      </dgm:t>
    </dgm:pt>
    <dgm:pt modelId="{71DD97E7-DD8D-41DA-A20D-BF7DAD7C23EA}" type="sibTrans" cxnId="{413E8CCA-127C-4D77-8401-D693D3F19B45}">
      <dgm:prSet/>
      <dgm:spPr/>
      <dgm:t>
        <a:bodyPr/>
        <a:lstStyle/>
        <a:p>
          <a:endParaRPr lang="ru-RU"/>
        </a:p>
      </dgm:t>
    </dgm:pt>
    <dgm:pt modelId="{31BBA0F7-2122-4E30-8CC0-8724751ED6E0}" type="pres">
      <dgm:prSet presAssocID="{79570BEE-0E15-4B1A-8713-5B22121C285A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8E8297D-F7DC-428E-9A59-173F690E5C69}" type="pres">
      <dgm:prSet presAssocID="{2E8DA296-BA61-4154-89A8-C5CC1B8EEECF}" presName="circle1" presStyleLbl="node1" presStyleIdx="0" presStyleCnt="2"/>
      <dgm:spPr/>
    </dgm:pt>
    <dgm:pt modelId="{98B36BB1-518A-4A83-B4B6-D98639C253F0}" type="pres">
      <dgm:prSet presAssocID="{2E8DA296-BA61-4154-89A8-C5CC1B8EEECF}" presName="space" presStyleCnt="0"/>
      <dgm:spPr/>
    </dgm:pt>
    <dgm:pt modelId="{CD94752F-E707-49EE-8F6A-DECEFD0D73DB}" type="pres">
      <dgm:prSet presAssocID="{2E8DA296-BA61-4154-89A8-C5CC1B8EEECF}" presName="rect1" presStyleLbl="alignAcc1" presStyleIdx="0" presStyleCnt="2"/>
      <dgm:spPr/>
      <dgm:t>
        <a:bodyPr/>
        <a:lstStyle/>
        <a:p>
          <a:endParaRPr lang="ru-RU"/>
        </a:p>
      </dgm:t>
    </dgm:pt>
    <dgm:pt modelId="{D53C3F9A-9E4C-4811-AF94-4C2C9172F439}" type="pres">
      <dgm:prSet presAssocID="{E853F2D3-8EB0-4A0E-8FB1-6E5817654466}" presName="vertSpace2" presStyleLbl="node1" presStyleIdx="0" presStyleCnt="2"/>
      <dgm:spPr/>
    </dgm:pt>
    <dgm:pt modelId="{5683051D-6A32-4594-BA65-77A37FD0A40F}" type="pres">
      <dgm:prSet presAssocID="{E853F2D3-8EB0-4A0E-8FB1-6E5817654466}" presName="circle2" presStyleLbl="node1" presStyleIdx="1" presStyleCnt="2"/>
      <dgm:spPr/>
    </dgm:pt>
    <dgm:pt modelId="{D4DA4D76-AFB0-4216-95AC-511955EF6AF5}" type="pres">
      <dgm:prSet presAssocID="{E853F2D3-8EB0-4A0E-8FB1-6E5817654466}" presName="rect2" presStyleLbl="alignAcc1" presStyleIdx="1" presStyleCnt="2"/>
      <dgm:spPr/>
      <dgm:t>
        <a:bodyPr/>
        <a:lstStyle/>
        <a:p>
          <a:endParaRPr lang="ru-RU"/>
        </a:p>
      </dgm:t>
    </dgm:pt>
    <dgm:pt modelId="{398397A6-DBCF-43F5-B177-28E1E4C3DCE0}" type="pres">
      <dgm:prSet presAssocID="{2E8DA296-BA61-4154-89A8-C5CC1B8EEECF}" presName="rect1ParTxNoCh" presStyleLbl="alignAcc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006E12-264A-4552-A3BE-903D48223355}" type="pres">
      <dgm:prSet presAssocID="{E853F2D3-8EB0-4A0E-8FB1-6E5817654466}" presName="rect2ParTxNoCh" presStyleLbl="alignAcc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13E8CCA-127C-4D77-8401-D693D3F19B45}" srcId="{79570BEE-0E15-4B1A-8713-5B22121C285A}" destId="{E853F2D3-8EB0-4A0E-8FB1-6E5817654466}" srcOrd="1" destOrd="0" parTransId="{891D7A29-3D2F-4D9C-8318-127FB49C8D73}" sibTransId="{71DD97E7-DD8D-41DA-A20D-BF7DAD7C23EA}"/>
    <dgm:cxn modelId="{01415C28-DCE0-40CF-AB65-34E5031AF59B}" srcId="{79570BEE-0E15-4B1A-8713-5B22121C285A}" destId="{2E8DA296-BA61-4154-89A8-C5CC1B8EEECF}" srcOrd="0" destOrd="0" parTransId="{BAF32DC9-22F5-4B3B-9CDC-A526F28636C6}" sibTransId="{9A819EF0-BF92-43B4-9CA3-5DCB0211D93E}"/>
    <dgm:cxn modelId="{90C0DF8F-2D1E-4BAC-801C-E50A20E3A493}" type="presOf" srcId="{2E8DA296-BA61-4154-89A8-C5CC1B8EEECF}" destId="{398397A6-DBCF-43F5-B177-28E1E4C3DCE0}" srcOrd="1" destOrd="0" presId="urn:microsoft.com/office/officeart/2005/8/layout/target3"/>
    <dgm:cxn modelId="{45560A28-4400-4A14-B473-9A9180279E7A}" type="presOf" srcId="{E853F2D3-8EB0-4A0E-8FB1-6E5817654466}" destId="{5D006E12-264A-4552-A3BE-903D48223355}" srcOrd="1" destOrd="0" presId="urn:microsoft.com/office/officeart/2005/8/layout/target3"/>
    <dgm:cxn modelId="{F8451C19-CB8F-4F85-B5DE-94E648C05DBA}" type="presOf" srcId="{2E8DA296-BA61-4154-89A8-C5CC1B8EEECF}" destId="{CD94752F-E707-49EE-8F6A-DECEFD0D73DB}" srcOrd="0" destOrd="0" presId="urn:microsoft.com/office/officeart/2005/8/layout/target3"/>
    <dgm:cxn modelId="{F6FDF081-93BC-460E-A919-D6A0A4CE2FEB}" type="presOf" srcId="{E853F2D3-8EB0-4A0E-8FB1-6E5817654466}" destId="{D4DA4D76-AFB0-4216-95AC-511955EF6AF5}" srcOrd="0" destOrd="0" presId="urn:microsoft.com/office/officeart/2005/8/layout/target3"/>
    <dgm:cxn modelId="{23AE2595-1410-49D3-A74D-46C04599E73E}" type="presOf" srcId="{79570BEE-0E15-4B1A-8713-5B22121C285A}" destId="{31BBA0F7-2122-4E30-8CC0-8724751ED6E0}" srcOrd="0" destOrd="0" presId="urn:microsoft.com/office/officeart/2005/8/layout/target3"/>
    <dgm:cxn modelId="{39C00492-76A2-4E0B-AF38-FD635915C101}" type="presParOf" srcId="{31BBA0F7-2122-4E30-8CC0-8724751ED6E0}" destId="{D8E8297D-F7DC-428E-9A59-173F690E5C69}" srcOrd="0" destOrd="0" presId="urn:microsoft.com/office/officeart/2005/8/layout/target3"/>
    <dgm:cxn modelId="{EDC4F782-C79F-4251-A860-388B3EE3DD6E}" type="presParOf" srcId="{31BBA0F7-2122-4E30-8CC0-8724751ED6E0}" destId="{98B36BB1-518A-4A83-B4B6-D98639C253F0}" srcOrd="1" destOrd="0" presId="urn:microsoft.com/office/officeart/2005/8/layout/target3"/>
    <dgm:cxn modelId="{59599D96-D71D-4678-8191-0D76BBEC73C9}" type="presParOf" srcId="{31BBA0F7-2122-4E30-8CC0-8724751ED6E0}" destId="{CD94752F-E707-49EE-8F6A-DECEFD0D73DB}" srcOrd="2" destOrd="0" presId="urn:microsoft.com/office/officeart/2005/8/layout/target3"/>
    <dgm:cxn modelId="{8A685E91-8B77-42E2-BED4-2D1A65DDF218}" type="presParOf" srcId="{31BBA0F7-2122-4E30-8CC0-8724751ED6E0}" destId="{D53C3F9A-9E4C-4811-AF94-4C2C9172F439}" srcOrd="3" destOrd="0" presId="urn:microsoft.com/office/officeart/2005/8/layout/target3"/>
    <dgm:cxn modelId="{3E2E0532-E179-41A4-BF55-35F70769F77E}" type="presParOf" srcId="{31BBA0F7-2122-4E30-8CC0-8724751ED6E0}" destId="{5683051D-6A32-4594-BA65-77A37FD0A40F}" srcOrd="4" destOrd="0" presId="urn:microsoft.com/office/officeart/2005/8/layout/target3"/>
    <dgm:cxn modelId="{78305C95-41B1-43DF-8864-6708A9E0D48B}" type="presParOf" srcId="{31BBA0F7-2122-4E30-8CC0-8724751ED6E0}" destId="{D4DA4D76-AFB0-4216-95AC-511955EF6AF5}" srcOrd="5" destOrd="0" presId="urn:microsoft.com/office/officeart/2005/8/layout/target3"/>
    <dgm:cxn modelId="{2B44DDFD-DA60-48C5-8077-32C4B11A8725}" type="presParOf" srcId="{31BBA0F7-2122-4E30-8CC0-8724751ED6E0}" destId="{398397A6-DBCF-43F5-B177-28E1E4C3DCE0}" srcOrd="6" destOrd="0" presId="urn:microsoft.com/office/officeart/2005/8/layout/target3"/>
    <dgm:cxn modelId="{C01FFD43-36D8-40BA-890A-4D4158FCA84D}" type="presParOf" srcId="{31BBA0F7-2122-4E30-8CC0-8724751ED6E0}" destId="{5D006E12-264A-4552-A3BE-903D48223355}" srcOrd="7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37B05C6-4032-4FB9-A235-B9AB06B06119}" type="doc">
      <dgm:prSet loTypeId="urn:microsoft.com/office/officeart/2005/8/layout/target3" loCatId="relationship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9BAD50EA-BED9-4AFB-A418-A66F8DB953D7}">
      <dgm:prSet/>
      <dgm:spPr/>
      <dgm:t>
        <a:bodyPr/>
        <a:lstStyle/>
        <a:p>
          <a:pPr rtl="0"/>
          <a:r>
            <a:rPr lang="ru-RU" b="1" baseline="0" dirty="0" smtClean="0"/>
            <a:t>активные</a:t>
          </a:r>
          <a:r>
            <a:rPr lang="ru-RU" dirty="0" smtClean="0"/>
            <a:t> </a:t>
          </a:r>
          <a:r>
            <a:rPr lang="ru-RU" b="1" baseline="0" dirty="0" smtClean="0"/>
            <a:t>методы</a:t>
          </a:r>
          <a:endParaRPr lang="ru-RU" b="1" baseline="0" dirty="0"/>
        </a:p>
      </dgm:t>
    </dgm:pt>
    <dgm:pt modelId="{E3AE82C5-95E5-4B73-8A7D-F627089D96D3}" type="parTrans" cxnId="{3BBC69FB-561F-4D24-973E-6137D8CB4213}">
      <dgm:prSet/>
      <dgm:spPr/>
      <dgm:t>
        <a:bodyPr/>
        <a:lstStyle/>
        <a:p>
          <a:endParaRPr lang="ru-RU"/>
        </a:p>
      </dgm:t>
    </dgm:pt>
    <dgm:pt modelId="{42367612-7E3B-4ED1-AF0E-10472E952E41}" type="sibTrans" cxnId="{3BBC69FB-561F-4D24-973E-6137D8CB4213}">
      <dgm:prSet/>
      <dgm:spPr/>
      <dgm:t>
        <a:bodyPr/>
        <a:lstStyle/>
        <a:p>
          <a:endParaRPr lang="ru-RU"/>
        </a:p>
      </dgm:t>
    </dgm:pt>
    <dgm:pt modelId="{807C7915-75D1-489C-AE8A-1DD9F40A021C}">
      <dgm:prSet/>
      <dgm:spPr/>
      <dgm:t>
        <a:bodyPr/>
        <a:lstStyle/>
        <a:p>
          <a:pPr rtl="0"/>
          <a:r>
            <a:rPr lang="ru-RU" b="1" baseline="0" dirty="0" smtClean="0"/>
            <a:t>игровой</a:t>
          </a:r>
          <a:r>
            <a:rPr lang="ru-RU" dirty="0" smtClean="0"/>
            <a:t> </a:t>
          </a:r>
          <a:r>
            <a:rPr lang="ru-RU" b="1" baseline="0" dirty="0" smtClean="0"/>
            <a:t>тренинг</a:t>
          </a:r>
          <a:endParaRPr lang="ru-RU" b="1" baseline="0" dirty="0"/>
        </a:p>
      </dgm:t>
    </dgm:pt>
    <dgm:pt modelId="{DC2F87E7-7469-4959-805F-49C73402CB7B}" type="parTrans" cxnId="{038D7308-FC04-40A1-860A-55BF881A9F14}">
      <dgm:prSet/>
      <dgm:spPr/>
      <dgm:t>
        <a:bodyPr/>
        <a:lstStyle/>
        <a:p>
          <a:endParaRPr lang="ru-RU"/>
        </a:p>
      </dgm:t>
    </dgm:pt>
    <dgm:pt modelId="{7565B345-60FA-4AD7-B6FC-4648C9A4B802}" type="sibTrans" cxnId="{038D7308-FC04-40A1-860A-55BF881A9F14}">
      <dgm:prSet/>
      <dgm:spPr/>
      <dgm:t>
        <a:bodyPr/>
        <a:lstStyle/>
        <a:p>
          <a:endParaRPr lang="ru-RU"/>
        </a:p>
      </dgm:t>
    </dgm:pt>
    <dgm:pt modelId="{463421D0-F2D4-45D5-9C8B-A9DB423F63A5}">
      <dgm:prSet/>
      <dgm:spPr/>
      <dgm:t>
        <a:bodyPr/>
        <a:lstStyle/>
        <a:p>
          <a:pPr rtl="0"/>
          <a:r>
            <a:rPr lang="ru-RU" b="1" baseline="0" dirty="0" smtClean="0"/>
            <a:t>организационно-деятельностная</a:t>
          </a:r>
          <a:r>
            <a:rPr lang="ru-RU" dirty="0" smtClean="0"/>
            <a:t> </a:t>
          </a:r>
          <a:r>
            <a:rPr lang="ru-RU" b="1" baseline="0" dirty="0" smtClean="0"/>
            <a:t>игра</a:t>
          </a:r>
          <a:endParaRPr lang="ru-RU" b="1" baseline="0" dirty="0"/>
        </a:p>
      </dgm:t>
    </dgm:pt>
    <dgm:pt modelId="{D59318A1-3A24-4566-9CC1-3AC5B38E08BB}" type="parTrans" cxnId="{F2ACA8EA-0326-4D5B-92FC-917AB326B8CF}">
      <dgm:prSet/>
      <dgm:spPr/>
      <dgm:t>
        <a:bodyPr/>
        <a:lstStyle/>
        <a:p>
          <a:endParaRPr lang="ru-RU"/>
        </a:p>
      </dgm:t>
    </dgm:pt>
    <dgm:pt modelId="{37D056CE-8E78-4AC4-9CEE-69713B3D47E3}" type="sibTrans" cxnId="{F2ACA8EA-0326-4D5B-92FC-917AB326B8CF}">
      <dgm:prSet/>
      <dgm:spPr/>
      <dgm:t>
        <a:bodyPr/>
        <a:lstStyle/>
        <a:p>
          <a:endParaRPr lang="ru-RU"/>
        </a:p>
      </dgm:t>
    </dgm:pt>
    <dgm:pt modelId="{142F2D55-9CC3-4078-9D80-E2DF2B2F681F}">
      <dgm:prSet/>
      <dgm:spPr/>
      <dgm:t>
        <a:bodyPr/>
        <a:lstStyle/>
        <a:p>
          <a:pPr rtl="0"/>
          <a:r>
            <a:rPr lang="ru-RU" b="1" baseline="0" dirty="0" smtClean="0"/>
            <a:t>деловая или ситуационная форма занятий, в том числе с использованием ПК</a:t>
          </a:r>
          <a:endParaRPr lang="ru-RU" b="1" baseline="0" dirty="0"/>
        </a:p>
      </dgm:t>
    </dgm:pt>
    <dgm:pt modelId="{A4C03C4C-7844-4AC4-A630-095F0416F8EF}" type="parTrans" cxnId="{E97156FB-8D2C-40C2-8DBE-86AF9B148360}">
      <dgm:prSet/>
      <dgm:spPr/>
      <dgm:t>
        <a:bodyPr/>
        <a:lstStyle/>
        <a:p>
          <a:endParaRPr lang="ru-RU"/>
        </a:p>
      </dgm:t>
    </dgm:pt>
    <dgm:pt modelId="{F0CB0DF0-E7E0-4BEB-9C1E-1F7DC75FCA4A}" type="sibTrans" cxnId="{E97156FB-8D2C-40C2-8DBE-86AF9B148360}">
      <dgm:prSet/>
      <dgm:spPr/>
      <dgm:t>
        <a:bodyPr/>
        <a:lstStyle/>
        <a:p>
          <a:endParaRPr lang="ru-RU"/>
        </a:p>
      </dgm:t>
    </dgm:pt>
    <dgm:pt modelId="{829A9B56-F976-41D5-9AA4-69E9A15DF018}" type="pres">
      <dgm:prSet presAssocID="{337B05C6-4032-4FB9-A235-B9AB06B06119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32AD9AC-D23E-466D-A368-0E4CAD3D2B9F}" type="pres">
      <dgm:prSet presAssocID="{9BAD50EA-BED9-4AFB-A418-A66F8DB953D7}" presName="circle1" presStyleLbl="node1" presStyleIdx="0" presStyleCnt="4"/>
      <dgm:spPr/>
    </dgm:pt>
    <dgm:pt modelId="{9A96E7FC-B8E4-4C2E-B4EC-4AFEB1DE111C}" type="pres">
      <dgm:prSet presAssocID="{9BAD50EA-BED9-4AFB-A418-A66F8DB953D7}" presName="space" presStyleCnt="0"/>
      <dgm:spPr/>
    </dgm:pt>
    <dgm:pt modelId="{C24EADCB-C920-42AD-8195-3C8CA8A52576}" type="pres">
      <dgm:prSet presAssocID="{9BAD50EA-BED9-4AFB-A418-A66F8DB953D7}" presName="rect1" presStyleLbl="alignAcc1" presStyleIdx="0" presStyleCnt="4" custLinFactNeighborX="-514" custLinFactNeighborY="-924"/>
      <dgm:spPr/>
      <dgm:t>
        <a:bodyPr/>
        <a:lstStyle/>
        <a:p>
          <a:endParaRPr lang="ru-RU"/>
        </a:p>
      </dgm:t>
    </dgm:pt>
    <dgm:pt modelId="{5A8BEA0D-B803-4F56-8198-62AF57E48245}" type="pres">
      <dgm:prSet presAssocID="{807C7915-75D1-489C-AE8A-1DD9F40A021C}" presName="vertSpace2" presStyleLbl="node1" presStyleIdx="0" presStyleCnt="4"/>
      <dgm:spPr/>
    </dgm:pt>
    <dgm:pt modelId="{24E5FFBC-2B29-464B-B56F-66DDAD77EAE6}" type="pres">
      <dgm:prSet presAssocID="{807C7915-75D1-489C-AE8A-1DD9F40A021C}" presName="circle2" presStyleLbl="node1" presStyleIdx="1" presStyleCnt="4"/>
      <dgm:spPr/>
    </dgm:pt>
    <dgm:pt modelId="{A5AAE144-4C1B-40CB-ADB1-2F82456691C4}" type="pres">
      <dgm:prSet presAssocID="{807C7915-75D1-489C-AE8A-1DD9F40A021C}" presName="rect2" presStyleLbl="alignAcc1" presStyleIdx="1" presStyleCnt="4"/>
      <dgm:spPr/>
      <dgm:t>
        <a:bodyPr/>
        <a:lstStyle/>
        <a:p>
          <a:endParaRPr lang="ru-RU"/>
        </a:p>
      </dgm:t>
    </dgm:pt>
    <dgm:pt modelId="{5C622C4A-2600-4703-B726-C3DD00AF2479}" type="pres">
      <dgm:prSet presAssocID="{463421D0-F2D4-45D5-9C8B-A9DB423F63A5}" presName="vertSpace3" presStyleLbl="node1" presStyleIdx="1" presStyleCnt="4"/>
      <dgm:spPr/>
    </dgm:pt>
    <dgm:pt modelId="{B4BCE328-0CC3-45C2-AD26-D4F5C9A63E2F}" type="pres">
      <dgm:prSet presAssocID="{463421D0-F2D4-45D5-9C8B-A9DB423F63A5}" presName="circle3" presStyleLbl="node1" presStyleIdx="2" presStyleCnt="4"/>
      <dgm:spPr/>
    </dgm:pt>
    <dgm:pt modelId="{20EA459D-0A1B-45E8-924C-1807553F3D98}" type="pres">
      <dgm:prSet presAssocID="{463421D0-F2D4-45D5-9C8B-A9DB423F63A5}" presName="rect3" presStyleLbl="alignAcc1" presStyleIdx="2" presStyleCnt="4"/>
      <dgm:spPr/>
      <dgm:t>
        <a:bodyPr/>
        <a:lstStyle/>
        <a:p>
          <a:endParaRPr lang="ru-RU"/>
        </a:p>
      </dgm:t>
    </dgm:pt>
    <dgm:pt modelId="{BBC43E17-DE90-44A2-8720-26AEFC51EF78}" type="pres">
      <dgm:prSet presAssocID="{142F2D55-9CC3-4078-9D80-E2DF2B2F681F}" presName="vertSpace4" presStyleLbl="node1" presStyleIdx="2" presStyleCnt="4"/>
      <dgm:spPr/>
    </dgm:pt>
    <dgm:pt modelId="{34FBC794-6394-455B-AD8C-4C7B8CFB7009}" type="pres">
      <dgm:prSet presAssocID="{142F2D55-9CC3-4078-9D80-E2DF2B2F681F}" presName="circle4" presStyleLbl="node1" presStyleIdx="3" presStyleCnt="4"/>
      <dgm:spPr/>
    </dgm:pt>
    <dgm:pt modelId="{B33A9C93-F081-4EFD-B2E1-048056DD714A}" type="pres">
      <dgm:prSet presAssocID="{142F2D55-9CC3-4078-9D80-E2DF2B2F681F}" presName="rect4" presStyleLbl="alignAcc1" presStyleIdx="3" presStyleCnt="4"/>
      <dgm:spPr/>
      <dgm:t>
        <a:bodyPr/>
        <a:lstStyle/>
        <a:p>
          <a:endParaRPr lang="ru-RU"/>
        </a:p>
      </dgm:t>
    </dgm:pt>
    <dgm:pt modelId="{9B7901AC-7D04-4C83-AB82-30AD77B8796F}" type="pres">
      <dgm:prSet presAssocID="{9BAD50EA-BED9-4AFB-A418-A66F8DB953D7}" presName="rect1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EAD7C66-990F-4C33-A1E0-918A1BDAE011}" type="pres">
      <dgm:prSet presAssocID="{807C7915-75D1-489C-AE8A-1DD9F40A021C}" presName="rect2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11E8C8-8C6D-4D5D-A9F1-A193866A1B5B}" type="pres">
      <dgm:prSet presAssocID="{463421D0-F2D4-45D5-9C8B-A9DB423F63A5}" presName="rect3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62AEEE5-85C3-4A02-B910-CCA8857ACFA2}" type="pres">
      <dgm:prSet presAssocID="{142F2D55-9CC3-4078-9D80-E2DF2B2F681F}" presName="rect4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97156FB-8D2C-40C2-8DBE-86AF9B148360}" srcId="{337B05C6-4032-4FB9-A235-B9AB06B06119}" destId="{142F2D55-9CC3-4078-9D80-E2DF2B2F681F}" srcOrd="3" destOrd="0" parTransId="{A4C03C4C-7844-4AC4-A630-095F0416F8EF}" sibTransId="{F0CB0DF0-E7E0-4BEB-9C1E-1F7DC75FCA4A}"/>
    <dgm:cxn modelId="{64AF3BB0-F544-40BB-80E8-EACAF19D020B}" type="presOf" srcId="{807C7915-75D1-489C-AE8A-1DD9F40A021C}" destId="{BEAD7C66-990F-4C33-A1E0-918A1BDAE011}" srcOrd="1" destOrd="0" presId="urn:microsoft.com/office/officeart/2005/8/layout/target3"/>
    <dgm:cxn modelId="{DADF0126-B599-48F9-9739-487E44EE0EF8}" type="presOf" srcId="{463421D0-F2D4-45D5-9C8B-A9DB423F63A5}" destId="{20EA459D-0A1B-45E8-924C-1807553F3D98}" srcOrd="0" destOrd="0" presId="urn:microsoft.com/office/officeart/2005/8/layout/target3"/>
    <dgm:cxn modelId="{AB2E87D1-58F6-45DF-A921-8C0094C3A773}" type="presOf" srcId="{337B05C6-4032-4FB9-A235-B9AB06B06119}" destId="{829A9B56-F976-41D5-9AA4-69E9A15DF018}" srcOrd="0" destOrd="0" presId="urn:microsoft.com/office/officeart/2005/8/layout/target3"/>
    <dgm:cxn modelId="{1D56B8DA-AA54-4AFB-934A-73CAF7927EC7}" type="presOf" srcId="{463421D0-F2D4-45D5-9C8B-A9DB423F63A5}" destId="{9311E8C8-8C6D-4D5D-A9F1-A193866A1B5B}" srcOrd="1" destOrd="0" presId="urn:microsoft.com/office/officeart/2005/8/layout/target3"/>
    <dgm:cxn modelId="{34B82745-23EA-4897-A303-78AA1398B488}" type="presOf" srcId="{9BAD50EA-BED9-4AFB-A418-A66F8DB953D7}" destId="{C24EADCB-C920-42AD-8195-3C8CA8A52576}" srcOrd="0" destOrd="0" presId="urn:microsoft.com/office/officeart/2005/8/layout/target3"/>
    <dgm:cxn modelId="{038D7308-FC04-40A1-860A-55BF881A9F14}" srcId="{337B05C6-4032-4FB9-A235-B9AB06B06119}" destId="{807C7915-75D1-489C-AE8A-1DD9F40A021C}" srcOrd="1" destOrd="0" parTransId="{DC2F87E7-7469-4959-805F-49C73402CB7B}" sibTransId="{7565B345-60FA-4AD7-B6FC-4648C9A4B802}"/>
    <dgm:cxn modelId="{3BBC69FB-561F-4D24-973E-6137D8CB4213}" srcId="{337B05C6-4032-4FB9-A235-B9AB06B06119}" destId="{9BAD50EA-BED9-4AFB-A418-A66F8DB953D7}" srcOrd="0" destOrd="0" parTransId="{E3AE82C5-95E5-4B73-8A7D-F627089D96D3}" sibTransId="{42367612-7E3B-4ED1-AF0E-10472E952E41}"/>
    <dgm:cxn modelId="{F2ACA8EA-0326-4D5B-92FC-917AB326B8CF}" srcId="{337B05C6-4032-4FB9-A235-B9AB06B06119}" destId="{463421D0-F2D4-45D5-9C8B-A9DB423F63A5}" srcOrd="2" destOrd="0" parTransId="{D59318A1-3A24-4566-9CC1-3AC5B38E08BB}" sibTransId="{37D056CE-8E78-4AC4-9CEE-69713B3D47E3}"/>
    <dgm:cxn modelId="{85459B33-31DB-4689-9F48-E88739A36CD1}" type="presOf" srcId="{9BAD50EA-BED9-4AFB-A418-A66F8DB953D7}" destId="{9B7901AC-7D04-4C83-AB82-30AD77B8796F}" srcOrd="1" destOrd="0" presId="urn:microsoft.com/office/officeart/2005/8/layout/target3"/>
    <dgm:cxn modelId="{BE90AFFA-F128-485B-8509-A7B915D67BF2}" type="presOf" srcId="{142F2D55-9CC3-4078-9D80-E2DF2B2F681F}" destId="{B33A9C93-F081-4EFD-B2E1-048056DD714A}" srcOrd="0" destOrd="0" presId="urn:microsoft.com/office/officeart/2005/8/layout/target3"/>
    <dgm:cxn modelId="{6D08268C-7FCE-46E2-AE17-2A9DC387A5B7}" type="presOf" srcId="{142F2D55-9CC3-4078-9D80-E2DF2B2F681F}" destId="{562AEEE5-85C3-4A02-B910-CCA8857ACFA2}" srcOrd="1" destOrd="0" presId="urn:microsoft.com/office/officeart/2005/8/layout/target3"/>
    <dgm:cxn modelId="{4EDC1AB6-1FFE-4FF8-B0D9-CD962B903750}" type="presOf" srcId="{807C7915-75D1-489C-AE8A-1DD9F40A021C}" destId="{A5AAE144-4C1B-40CB-ADB1-2F82456691C4}" srcOrd="0" destOrd="0" presId="urn:microsoft.com/office/officeart/2005/8/layout/target3"/>
    <dgm:cxn modelId="{D36AE24A-A3DD-4F50-A646-9193BD0656C3}" type="presParOf" srcId="{829A9B56-F976-41D5-9AA4-69E9A15DF018}" destId="{032AD9AC-D23E-466D-A368-0E4CAD3D2B9F}" srcOrd="0" destOrd="0" presId="urn:microsoft.com/office/officeart/2005/8/layout/target3"/>
    <dgm:cxn modelId="{17AC7968-1ABA-407B-8EE4-182E120F1CF4}" type="presParOf" srcId="{829A9B56-F976-41D5-9AA4-69E9A15DF018}" destId="{9A96E7FC-B8E4-4C2E-B4EC-4AFEB1DE111C}" srcOrd="1" destOrd="0" presId="urn:microsoft.com/office/officeart/2005/8/layout/target3"/>
    <dgm:cxn modelId="{C0C301B9-3D7C-4FCD-A3AE-F0D2D0879EFD}" type="presParOf" srcId="{829A9B56-F976-41D5-9AA4-69E9A15DF018}" destId="{C24EADCB-C920-42AD-8195-3C8CA8A52576}" srcOrd="2" destOrd="0" presId="urn:microsoft.com/office/officeart/2005/8/layout/target3"/>
    <dgm:cxn modelId="{7E0FE7BA-B264-437B-B16A-D338F2342419}" type="presParOf" srcId="{829A9B56-F976-41D5-9AA4-69E9A15DF018}" destId="{5A8BEA0D-B803-4F56-8198-62AF57E48245}" srcOrd="3" destOrd="0" presId="urn:microsoft.com/office/officeart/2005/8/layout/target3"/>
    <dgm:cxn modelId="{6BE33560-D88D-4CE0-AB91-187834F80715}" type="presParOf" srcId="{829A9B56-F976-41D5-9AA4-69E9A15DF018}" destId="{24E5FFBC-2B29-464B-B56F-66DDAD77EAE6}" srcOrd="4" destOrd="0" presId="urn:microsoft.com/office/officeart/2005/8/layout/target3"/>
    <dgm:cxn modelId="{47EE295C-44D6-47BD-982A-75ED66E958C4}" type="presParOf" srcId="{829A9B56-F976-41D5-9AA4-69E9A15DF018}" destId="{A5AAE144-4C1B-40CB-ADB1-2F82456691C4}" srcOrd="5" destOrd="0" presId="urn:microsoft.com/office/officeart/2005/8/layout/target3"/>
    <dgm:cxn modelId="{92AF6663-F7AD-4454-8A37-E30C6A1212B2}" type="presParOf" srcId="{829A9B56-F976-41D5-9AA4-69E9A15DF018}" destId="{5C622C4A-2600-4703-B726-C3DD00AF2479}" srcOrd="6" destOrd="0" presId="urn:microsoft.com/office/officeart/2005/8/layout/target3"/>
    <dgm:cxn modelId="{1445560F-E51B-43B7-86CB-3D0AECAAC0FF}" type="presParOf" srcId="{829A9B56-F976-41D5-9AA4-69E9A15DF018}" destId="{B4BCE328-0CC3-45C2-AD26-D4F5C9A63E2F}" srcOrd="7" destOrd="0" presId="urn:microsoft.com/office/officeart/2005/8/layout/target3"/>
    <dgm:cxn modelId="{5256866E-89F9-4A1D-8984-2B11ACEDFB0D}" type="presParOf" srcId="{829A9B56-F976-41D5-9AA4-69E9A15DF018}" destId="{20EA459D-0A1B-45E8-924C-1807553F3D98}" srcOrd="8" destOrd="0" presId="urn:microsoft.com/office/officeart/2005/8/layout/target3"/>
    <dgm:cxn modelId="{159322D0-A365-4F2B-9C47-EE8FC6954652}" type="presParOf" srcId="{829A9B56-F976-41D5-9AA4-69E9A15DF018}" destId="{BBC43E17-DE90-44A2-8720-26AEFC51EF78}" srcOrd="9" destOrd="0" presId="urn:microsoft.com/office/officeart/2005/8/layout/target3"/>
    <dgm:cxn modelId="{F0089960-574D-4DC9-8ECD-429B584877A0}" type="presParOf" srcId="{829A9B56-F976-41D5-9AA4-69E9A15DF018}" destId="{34FBC794-6394-455B-AD8C-4C7B8CFB7009}" srcOrd="10" destOrd="0" presId="urn:microsoft.com/office/officeart/2005/8/layout/target3"/>
    <dgm:cxn modelId="{40C4D490-353F-4C36-938E-8C741E5862D4}" type="presParOf" srcId="{829A9B56-F976-41D5-9AA4-69E9A15DF018}" destId="{B33A9C93-F081-4EFD-B2E1-048056DD714A}" srcOrd="11" destOrd="0" presId="urn:microsoft.com/office/officeart/2005/8/layout/target3"/>
    <dgm:cxn modelId="{83E735E6-E592-4CAD-B645-A86615E657B9}" type="presParOf" srcId="{829A9B56-F976-41D5-9AA4-69E9A15DF018}" destId="{9B7901AC-7D04-4C83-AB82-30AD77B8796F}" srcOrd="12" destOrd="0" presId="urn:microsoft.com/office/officeart/2005/8/layout/target3"/>
    <dgm:cxn modelId="{5AE6E7DF-4161-4E6E-9F43-1CF6BAF7F44C}" type="presParOf" srcId="{829A9B56-F976-41D5-9AA4-69E9A15DF018}" destId="{BEAD7C66-990F-4C33-A1E0-918A1BDAE011}" srcOrd="13" destOrd="0" presId="urn:microsoft.com/office/officeart/2005/8/layout/target3"/>
    <dgm:cxn modelId="{0BC039E4-D70E-46F7-AE3E-04C99D7BE2C4}" type="presParOf" srcId="{829A9B56-F976-41D5-9AA4-69E9A15DF018}" destId="{9311E8C8-8C6D-4D5D-A9F1-A193866A1B5B}" srcOrd="14" destOrd="0" presId="urn:microsoft.com/office/officeart/2005/8/layout/target3"/>
    <dgm:cxn modelId="{0B575728-4E0B-4158-B3EE-2001CA961E21}" type="presParOf" srcId="{829A9B56-F976-41D5-9AA4-69E9A15DF018}" destId="{562AEEE5-85C3-4A02-B910-CCA8857ACFA2}" srcOrd="15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E15327C-E633-415B-BE3E-4A75A3F5F147}" type="doc">
      <dgm:prSet loTypeId="urn:microsoft.com/office/officeart/2005/8/layout/target3" loCatId="relationship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41159B49-FC84-498E-806F-A71D92E4E379}">
      <dgm:prSet custT="1"/>
      <dgm:spPr/>
      <dgm:t>
        <a:bodyPr/>
        <a:lstStyle/>
        <a:p>
          <a:pPr rtl="0"/>
          <a:r>
            <a:rPr lang="ru-RU" sz="3200" b="1" baseline="0" dirty="0" smtClean="0"/>
            <a:t>олимпиады</a:t>
          </a:r>
          <a:endParaRPr lang="ru-RU" sz="3200" b="1" baseline="0" dirty="0"/>
        </a:p>
      </dgm:t>
    </dgm:pt>
    <dgm:pt modelId="{28C6F1C7-5BA8-4586-9680-2E55335552D9}" type="parTrans" cxnId="{0F886DB9-70B3-459A-9D20-FECEE114F726}">
      <dgm:prSet/>
      <dgm:spPr/>
      <dgm:t>
        <a:bodyPr/>
        <a:lstStyle/>
        <a:p>
          <a:endParaRPr lang="ru-RU"/>
        </a:p>
      </dgm:t>
    </dgm:pt>
    <dgm:pt modelId="{5E618024-E15C-499B-BF75-2389663B6299}" type="sibTrans" cxnId="{0F886DB9-70B3-459A-9D20-FECEE114F726}">
      <dgm:prSet/>
      <dgm:spPr/>
      <dgm:t>
        <a:bodyPr/>
        <a:lstStyle/>
        <a:p>
          <a:endParaRPr lang="ru-RU"/>
        </a:p>
      </dgm:t>
    </dgm:pt>
    <dgm:pt modelId="{1B48CC69-72D5-4343-8883-C0CC2CF12CBD}">
      <dgm:prSet custT="1"/>
      <dgm:spPr/>
      <dgm:t>
        <a:bodyPr/>
        <a:lstStyle/>
        <a:p>
          <a:pPr rtl="0"/>
          <a:r>
            <a:rPr lang="ru-RU" sz="3200" b="1" baseline="0" dirty="0" smtClean="0"/>
            <a:t>конкурсы научно-исследовательских или прикладных работ </a:t>
          </a:r>
          <a:endParaRPr lang="ru-RU" sz="3200" b="1" baseline="0" dirty="0"/>
        </a:p>
      </dgm:t>
    </dgm:pt>
    <dgm:pt modelId="{8251C55F-9F80-41A2-B85C-5AF254594CFA}" type="parTrans" cxnId="{3653F465-2518-4BAE-A33A-C6A4840D31A8}">
      <dgm:prSet/>
      <dgm:spPr/>
      <dgm:t>
        <a:bodyPr/>
        <a:lstStyle/>
        <a:p>
          <a:endParaRPr lang="ru-RU"/>
        </a:p>
      </dgm:t>
    </dgm:pt>
    <dgm:pt modelId="{25B7AB66-A75E-4C73-99A3-C799FEBF1D53}" type="sibTrans" cxnId="{3653F465-2518-4BAE-A33A-C6A4840D31A8}">
      <dgm:prSet/>
      <dgm:spPr/>
      <dgm:t>
        <a:bodyPr/>
        <a:lstStyle/>
        <a:p>
          <a:endParaRPr lang="ru-RU"/>
        </a:p>
      </dgm:t>
    </dgm:pt>
    <dgm:pt modelId="{81CB6242-3CE2-48F8-AC30-B62BFA79B3DA}" type="pres">
      <dgm:prSet presAssocID="{EE15327C-E633-415B-BE3E-4A75A3F5F147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6362979-B22B-4956-98CC-C848E2174BBB}" type="pres">
      <dgm:prSet presAssocID="{41159B49-FC84-498E-806F-A71D92E4E379}" presName="circle1" presStyleLbl="node1" presStyleIdx="0" presStyleCnt="2"/>
      <dgm:spPr/>
    </dgm:pt>
    <dgm:pt modelId="{E231F0DB-2EBA-48FC-857B-DD8B639C0B6C}" type="pres">
      <dgm:prSet presAssocID="{41159B49-FC84-498E-806F-A71D92E4E379}" presName="space" presStyleCnt="0"/>
      <dgm:spPr/>
    </dgm:pt>
    <dgm:pt modelId="{E1A69CC5-D7E7-4E29-9D78-D83A78F0E748}" type="pres">
      <dgm:prSet presAssocID="{41159B49-FC84-498E-806F-A71D92E4E379}" presName="rect1" presStyleLbl="alignAcc1" presStyleIdx="0" presStyleCnt="2"/>
      <dgm:spPr/>
      <dgm:t>
        <a:bodyPr/>
        <a:lstStyle/>
        <a:p>
          <a:endParaRPr lang="ru-RU"/>
        </a:p>
      </dgm:t>
    </dgm:pt>
    <dgm:pt modelId="{11EC59BC-1CC0-44F9-A053-3F313F707DFA}" type="pres">
      <dgm:prSet presAssocID="{1B48CC69-72D5-4343-8883-C0CC2CF12CBD}" presName="vertSpace2" presStyleLbl="node1" presStyleIdx="0" presStyleCnt="2"/>
      <dgm:spPr/>
    </dgm:pt>
    <dgm:pt modelId="{EDB9F527-D263-4253-84A8-17EEAE8F8EBA}" type="pres">
      <dgm:prSet presAssocID="{1B48CC69-72D5-4343-8883-C0CC2CF12CBD}" presName="circle2" presStyleLbl="node1" presStyleIdx="1" presStyleCnt="2"/>
      <dgm:spPr/>
    </dgm:pt>
    <dgm:pt modelId="{C9AF6B5D-F72C-4708-9EB8-AF9570E1748E}" type="pres">
      <dgm:prSet presAssocID="{1B48CC69-72D5-4343-8883-C0CC2CF12CBD}" presName="rect2" presStyleLbl="alignAcc1" presStyleIdx="1" presStyleCnt="2"/>
      <dgm:spPr/>
      <dgm:t>
        <a:bodyPr/>
        <a:lstStyle/>
        <a:p>
          <a:endParaRPr lang="ru-RU"/>
        </a:p>
      </dgm:t>
    </dgm:pt>
    <dgm:pt modelId="{67B48912-5061-4294-BB25-A665419DF7C4}" type="pres">
      <dgm:prSet presAssocID="{41159B49-FC84-498E-806F-A71D92E4E379}" presName="rect1ParTxNoCh" presStyleLbl="alignAcc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3D2CCCC-6618-4300-8759-24E2A71EE0F7}" type="pres">
      <dgm:prSet presAssocID="{1B48CC69-72D5-4343-8883-C0CC2CF12CBD}" presName="rect2ParTxNoCh" presStyleLbl="alignAcc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F886DB9-70B3-459A-9D20-FECEE114F726}" srcId="{EE15327C-E633-415B-BE3E-4A75A3F5F147}" destId="{41159B49-FC84-498E-806F-A71D92E4E379}" srcOrd="0" destOrd="0" parTransId="{28C6F1C7-5BA8-4586-9680-2E55335552D9}" sibTransId="{5E618024-E15C-499B-BF75-2389663B6299}"/>
    <dgm:cxn modelId="{03E3F5D8-33B3-439F-B38C-FBE4E3BD753D}" type="presOf" srcId="{1B48CC69-72D5-4343-8883-C0CC2CF12CBD}" destId="{C9AF6B5D-F72C-4708-9EB8-AF9570E1748E}" srcOrd="0" destOrd="0" presId="urn:microsoft.com/office/officeart/2005/8/layout/target3"/>
    <dgm:cxn modelId="{DF4FBEE6-664D-4956-8B95-9C36E2DEA1CE}" type="presOf" srcId="{41159B49-FC84-498E-806F-A71D92E4E379}" destId="{E1A69CC5-D7E7-4E29-9D78-D83A78F0E748}" srcOrd="0" destOrd="0" presId="urn:microsoft.com/office/officeart/2005/8/layout/target3"/>
    <dgm:cxn modelId="{3D35ABAD-95C0-4848-AEF8-1661DAA805B5}" type="presOf" srcId="{1B48CC69-72D5-4343-8883-C0CC2CF12CBD}" destId="{13D2CCCC-6618-4300-8759-24E2A71EE0F7}" srcOrd="1" destOrd="0" presId="urn:microsoft.com/office/officeart/2005/8/layout/target3"/>
    <dgm:cxn modelId="{3653F465-2518-4BAE-A33A-C6A4840D31A8}" srcId="{EE15327C-E633-415B-BE3E-4A75A3F5F147}" destId="{1B48CC69-72D5-4343-8883-C0CC2CF12CBD}" srcOrd="1" destOrd="0" parTransId="{8251C55F-9F80-41A2-B85C-5AF254594CFA}" sibTransId="{25B7AB66-A75E-4C73-99A3-C799FEBF1D53}"/>
    <dgm:cxn modelId="{EDB370EB-F753-42FD-872D-84B95E886D31}" type="presOf" srcId="{41159B49-FC84-498E-806F-A71D92E4E379}" destId="{67B48912-5061-4294-BB25-A665419DF7C4}" srcOrd="1" destOrd="0" presId="urn:microsoft.com/office/officeart/2005/8/layout/target3"/>
    <dgm:cxn modelId="{6C4DB560-EC4D-429E-BA09-E529D483AF1C}" type="presOf" srcId="{EE15327C-E633-415B-BE3E-4A75A3F5F147}" destId="{81CB6242-3CE2-48F8-AC30-B62BFA79B3DA}" srcOrd="0" destOrd="0" presId="urn:microsoft.com/office/officeart/2005/8/layout/target3"/>
    <dgm:cxn modelId="{E452D4EA-24E2-4A57-B490-351B9CAB0F17}" type="presParOf" srcId="{81CB6242-3CE2-48F8-AC30-B62BFA79B3DA}" destId="{D6362979-B22B-4956-98CC-C848E2174BBB}" srcOrd="0" destOrd="0" presId="urn:microsoft.com/office/officeart/2005/8/layout/target3"/>
    <dgm:cxn modelId="{F331D05A-7AC1-4291-A71B-2038B6817DD8}" type="presParOf" srcId="{81CB6242-3CE2-48F8-AC30-B62BFA79B3DA}" destId="{E231F0DB-2EBA-48FC-857B-DD8B639C0B6C}" srcOrd="1" destOrd="0" presId="urn:microsoft.com/office/officeart/2005/8/layout/target3"/>
    <dgm:cxn modelId="{A2D8F671-6886-4404-8165-0792FAA8DAC7}" type="presParOf" srcId="{81CB6242-3CE2-48F8-AC30-B62BFA79B3DA}" destId="{E1A69CC5-D7E7-4E29-9D78-D83A78F0E748}" srcOrd="2" destOrd="0" presId="urn:microsoft.com/office/officeart/2005/8/layout/target3"/>
    <dgm:cxn modelId="{9122DC9B-54B7-4DCF-812F-56A272C2BF1C}" type="presParOf" srcId="{81CB6242-3CE2-48F8-AC30-B62BFA79B3DA}" destId="{11EC59BC-1CC0-44F9-A053-3F313F707DFA}" srcOrd="3" destOrd="0" presId="urn:microsoft.com/office/officeart/2005/8/layout/target3"/>
    <dgm:cxn modelId="{CD77BB7B-B0F6-44A7-8761-D85812D42419}" type="presParOf" srcId="{81CB6242-3CE2-48F8-AC30-B62BFA79B3DA}" destId="{EDB9F527-D263-4253-84A8-17EEAE8F8EBA}" srcOrd="4" destOrd="0" presId="urn:microsoft.com/office/officeart/2005/8/layout/target3"/>
    <dgm:cxn modelId="{7F6271D7-BBFE-446F-BD83-B308CDF725CE}" type="presParOf" srcId="{81CB6242-3CE2-48F8-AC30-B62BFA79B3DA}" destId="{C9AF6B5D-F72C-4708-9EB8-AF9570E1748E}" srcOrd="5" destOrd="0" presId="urn:microsoft.com/office/officeart/2005/8/layout/target3"/>
    <dgm:cxn modelId="{F8767D97-FEF3-4168-954B-FAE6AB631B0E}" type="presParOf" srcId="{81CB6242-3CE2-48F8-AC30-B62BFA79B3DA}" destId="{67B48912-5061-4294-BB25-A665419DF7C4}" srcOrd="6" destOrd="0" presId="urn:microsoft.com/office/officeart/2005/8/layout/target3"/>
    <dgm:cxn modelId="{A02DDF50-CDED-4A9D-AC15-73A0ED633CCF}" type="presParOf" srcId="{81CB6242-3CE2-48F8-AC30-B62BFA79B3DA}" destId="{13D2CCCC-6618-4300-8759-24E2A71EE0F7}" srcOrd="7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45366C1F-1386-48CF-B85F-6CA185EC7654}" type="doc">
      <dgm:prSet loTypeId="urn:microsoft.com/office/officeart/2005/8/layout/target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89487FA-8688-48DE-868A-C5034EC909A9}">
      <dgm:prSet/>
      <dgm:spPr/>
      <dgm:t>
        <a:bodyPr/>
        <a:lstStyle/>
        <a:p>
          <a:pPr rtl="0"/>
          <a:r>
            <a:rPr lang="ru-RU" b="1" baseline="0" dirty="0" smtClean="0"/>
            <a:t>накопительные</a:t>
          </a:r>
          <a:r>
            <a:rPr lang="ru-RU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b="1" baseline="0" dirty="0" smtClean="0"/>
            <a:t>оценки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C6AC3F0D-6E2B-4F47-A7F5-50D917F0F95E}" type="parTrans" cxnId="{13F5B4CD-798A-4294-AFD1-F08F0C5930AA}">
      <dgm:prSet/>
      <dgm:spPr/>
      <dgm:t>
        <a:bodyPr/>
        <a:lstStyle/>
        <a:p>
          <a:endParaRPr lang="ru-RU"/>
        </a:p>
      </dgm:t>
    </dgm:pt>
    <dgm:pt modelId="{B75DAF39-60F2-4E9A-88CA-30B062E50F31}" type="sibTrans" cxnId="{13F5B4CD-798A-4294-AFD1-F08F0C5930AA}">
      <dgm:prSet/>
      <dgm:spPr/>
      <dgm:t>
        <a:bodyPr/>
        <a:lstStyle/>
        <a:p>
          <a:endParaRPr lang="ru-RU"/>
        </a:p>
      </dgm:t>
    </dgm:pt>
    <dgm:pt modelId="{B5F47E8E-FF40-4B86-996C-DCB98926F978}">
      <dgm:prSet/>
      <dgm:spPr/>
      <dgm:t>
        <a:bodyPr/>
        <a:lstStyle/>
        <a:p>
          <a:pPr rtl="0"/>
          <a:r>
            <a:rPr lang="ru-RU" b="1" baseline="0" dirty="0" smtClean="0"/>
            <a:t>рейтинг</a:t>
          </a:r>
          <a:r>
            <a:rPr lang="ru-RU" b="1" dirty="0" smtClean="0">
              <a:latin typeface="Times New Roman" pitchFamily="18" charset="0"/>
              <a:cs typeface="Times New Roman" pitchFamily="18" charset="0"/>
            </a:rPr>
            <a:t> 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8CBA0C73-8E70-43D2-9189-3A768B390EFD}" type="parTrans" cxnId="{563B2500-D849-4A8C-AB2C-82D1E5823EE9}">
      <dgm:prSet/>
      <dgm:spPr/>
      <dgm:t>
        <a:bodyPr/>
        <a:lstStyle/>
        <a:p>
          <a:endParaRPr lang="ru-RU"/>
        </a:p>
      </dgm:t>
    </dgm:pt>
    <dgm:pt modelId="{4C78912C-2021-422D-A1D6-1FC62CFBC932}" type="sibTrans" cxnId="{563B2500-D849-4A8C-AB2C-82D1E5823EE9}">
      <dgm:prSet/>
      <dgm:spPr/>
      <dgm:t>
        <a:bodyPr/>
        <a:lstStyle/>
        <a:p>
          <a:endParaRPr lang="ru-RU"/>
        </a:p>
      </dgm:t>
    </dgm:pt>
    <dgm:pt modelId="{4C7660A2-7B9F-4991-B830-3E36BDD2ED09}">
      <dgm:prSet/>
      <dgm:spPr/>
      <dgm:t>
        <a:bodyPr/>
        <a:lstStyle/>
        <a:p>
          <a:pPr rtl="0"/>
          <a:r>
            <a:rPr lang="ru-RU" b="1" baseline="0" dirty="0" smtClean="0"/>
            <a:t>тесты</a:t>
          </a:r>
          <a:r>
            <a:rPr lang="ru-RU" dirty="0" smtClean="0"/>
            <a:t> </a:t>
          </a:r>
          <a:endParaRPr lang="ru-RU" dirty="0"/>
        </a:p>
      </dgm:t>
    </dgm:pt>
    <dgm:pt modelId="{510D68F1-E555-49DC-BD65-B305CA327101}" type="parTrans" cxnId="{179E54AD-A972-4048-A735-DF262B31583C}">
      <dgm:prSet/>
      <dgm:spPr/>
      <dgm:t>
        <a:bodyPr/>
        <a:lstStyle/>
        <a:p>
          <a:endParaRPr lang="ru-RU"/>
        </a:p>
      </dgm:t>
    </dgm:pt>
    <dgm:pt modelId="{48FFA3A6-D529-4665-965C-79673DEFAAF5}" type="sibTrans" cxnId="{179E54AD-A972-4048-A735-DF262B31583C}">
      <dgm:prSet/>
      <dgm:spPr/>
      <dgm:t>
        <a:bodyPr/>
        <a:lstStyle/>
        <a:p>
          <a:endParaRPr lang="ru-RU"/>
        </a:p>
      </dgm:t>
    </dgm:pt>
    <dgm:pt modelId="{066C8C79-5944-4FC3-9134-8635BA4AD4B7}">
      <dgm:prSet/>
      <dgm:spPr/>
      <dgm:t>
        <a:bodyPr/>
        <a:lstStyle/>
        <a:p>
          <a:pPr rtl="0"/>
          <a:r>
            <a:rPr lang="ru-RU" b="1" baseline="0" dirty="0" smtClean="0"/>
            <a:t>нестандартные</a:t>
          </a:r>
          <a:r>
            <a:rPr lang="ru-RU" dirty="0" smtClean="0"/>
            <a:t> </a:t>
          </a:r>
          <a:r>
            <a:rPr lang="ru-RU" b="1" baseline="0" dirty="0" smtClean="0"/>
            <a:t>экзаменационные</a:t>
          </a:r>
          <a:r>
            <a:rPr lang="ru-RU" dirty="0" smtClean="0"/>
            <a:t> </a:t>
          </a:r>
          <a:r>
            <a:rPr lang="ru-RU" b="1" baseline="0" dirty="0" smtClean="0"/>
            <a:t>процедуры</a:t>
          </a:r>
          <a:endParaRPr lang="ru-RU" b="1" baseline="0" dirty="0"/>
        </a:p>
      </dgm:t>
    </dgm:pt>
    <dgm:pt modelId="{D97693CF-7478-434E-9A04-C6842CC99338}" type="parTrans" cxnId="{77521739-5146-4AB4-A0A3-5F02F0A7CBB8}">
      <dgm:prSet/>
      <dgm:spPr/>
      <dgm:t>
        <a:bodyPr/>
        <a:lstStyle/>
        <a:p>
          <a:endParaRPr lang="ru-RU"/>
        </a:p>
      </dgm:t>
    </dgm:pt>
    <dgm:pt modelId="{EFA70A9B-C0FD-4D67-9B13-E049F0FCC412}" type="sibTrans" cxnId="{77521739-5146-4AB4-A0A3-5F02F0A7CBB8}">
      <dgm:prSet/>
      <dgm:spPr/>
      <dgm:t>
        <a:bodyPr/>
        <a:lstStyle/>
        <a:p>
          <a:endParaRPr lang="ru-RU"/>
        </a:p>
      </dgm:t>
    </dgm:pt>
    <dgm:pt modelId="{A6971781-AB6A-4FBA-94F9-87454040A8DD}" type="pres">
      <dgm:prSet presAssocID="{45366C1F-1386-48CF-B85F-6CA185EC7654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A010439-A826-4CE4-9D2A-32AB616CBE10}" type="pres">
      <dgm:prSet presAssocID="{789487FA-8688-48DE-868A-C5034EC909A9}" presName="circle1" presStyleLbl="node1" presStyleIdx="0" presStyleCnt="4"/>
      <dgm:spPr/>
    </dgm:pt>
    <dgm:pt modelId="{7C686880-B2A9-4878-8D4A-927B54BF285E}" type="pres">
      <dgm:prSet presAssocID="{789487FA-8688-48DE-868A-C5034EC909A9}" presName="space" presStyleCnt="0"/>
      <dgm:spPr/>
    </dgm:pt>
    <dgm:pt modelId="{D47EA63A-F9BA-47F4-9167-FA4FDE465852}" type="pres">
      <dgm:prSet presAssocID="{789487FA-8688-48DE-868A-C5034EC909A9}" presName="rect1" presStyleLbl="alignAcc1" presStyleIdx="0" presStyleCnt="4"/>
      <dgm:spPr/>
      <dgm:t>
        <a:bodyPr/>
        <a:lstStyle/>
        <a:p>
          <a:endParaRPr lang="ru-RU"/>
        </a:p>
      </dgm:t>
    </dgm:pt>
    <dgm:pt modelId="{40DAAD00-655B-40F2-8F8A-82401BE1F0DB}" type="pres">
      <dgm:prSet presAssocID="{B5F47E8E-FF40-4B86-996C-DCB98926F978}" presName="vertSpace2" presStyleLbl="node1" presStyleIdx="0" presStyleCnt="4"/>
      <dgm:spPr/>
    </dgm:pt>
    <dgm:pt modelId="{C3D74F8E-B07A-4737-AEF2-72114E18359D}" type="pres">
      <dgm:prSet presAssocID="{B5F47E8E-FF40-4B86-996C-DCB98926F978}" presName="circle2" presStyleLbl="node1" presStyleIdx="1" presStyleCnt="4"/>
      <dgm:spPr/>
    </dgm:pt>
    <dgm:pt modelId="{6CA30EB3-8BE4-487C-945E-F2486EDF0F7D}" type="pres">
      <dgm:prSet presAssocID="{B5F47E8E-FF40-4B86-996C-DCB98926F978}" presName="rect2" presStyleLbl="alignAcc1" presStyleIdx="1" presStyleCnt="4"/>
      <dgm:spPr/>
      <dgm:t>
        <a:bodyPr/>
        <a:lstStyle/>
        <a:p>
          <a:endParaRPr lang="ru-RU"/>
        </a:p>
      </dgm:t>
    </dgm:pt>
    <dgm:pt modelId="{811A18B9-AF25-401D-96F8-4CA2BE8B941D}" type="pres">
      <dgm:prSet presAssocID="{4C7660A2-7B9F-4991-B830-3E36BDD2ED09}" presName="vertSpace3" presStyleLbl="node1" presStyleIdx="1" presStyleCnt="4"/>
      <dgm:spPr/>
    </dgm:pt>
    <dgm:pt modelId="{418606C8-9F5E-4B72-9D53-4132DDBA1502}" type="pres">
      <dgm:prSet presAssocID="{4C7660A2-7B9F-4991-B830-3E36BDD2ED09}" presName="circle3" presStyleLbl="node1" presStyleIdx="2" presStyleCnt="4"/>
      <dgm:spPr/>
    </dgm:pt>
    <dgm:pt modelId="{84CB008E-A58E-4F0E-9E4D-2A4AE21FFA3D}" type="pres">
      <dgm:prSet presAssocID="{4C7660A2-7B9F-4991-B830-3E36BDD2ED09}" presName="rect3" presStyleLbl="alignAcc1" presStyleIdx="2" presStyleCnt="4"/>
      <dgm:spPr/>
      <dgm:t>
        <a:bodyPr/>
        <a:lstStyle/>
        <a:p>
          <a:endParaRPr lang="ru-RU"/>
        </a:p>
      </dgm:t>
    </dgm:pt>
    <dgm:pt modelId="{FA4D323F-2654-4CF5-9255-D6AC33807230}" type="pres">
      <dgm:prSet presAssocID="{066C8C79-5944-4FC3-9134-8635BA4AD4B7}" presName="vertSpace4" presStyleLbl="node1" presStyleIdx="2" presStyleCnt="4"/>
      <dgm:spPr/>
    </dgm:pt>
    <dgm:pt modelId="{22B9F150-5D4D-4F5C-B0DD-04A270F5AF30}" type="pres">
      <dgm:prSet presAssocID="{066C8C79-5944-4FC3-9134-8635BA4AD4B7}" presName="circle4" presStyleLbl="node1" presStyleIdx="3" presStyleCnt="4"/>
      <dgm:spPr/>
    </dgm:pt>
    <dgm:pt modelId="{AFEF62AF-27D2-400B-9843-B687694F91B9}" type="pres">
      <dgm:prSet presAssocID="{066C8C79-5944-4FC3-9134-8635BA4AD4B7}" presName="rect4" presStyleLbl="alignAcc1" presStyleIdx="3" presStyleCnt="4"/>
      <dgm:spPr/>
      <dgm:t>
        <a:bodyPr/>
        <a:lstStyle/>
        <a:p>
          <a:endParaRPr lang="ru-RU"/>
        </a:p>
      </dgm:t>
    </dgm:pt>
    <dgm:pt modelId="{30C6E558-7707-4D6D-8243-C92A1A6A8839}" type="pres">
      <dgm:prSet presAssocID="{789487FA-8688-48DE-868A-C5034EC909A9}" presName="rect1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205BD1-9BD9-49A2-8007-DEABDE1AB33D}" type="pres">
      <dgm:prSet presAssocID="{B5F47E8E-FF40-4B86-996C-DCB98926F978}" presName="rect2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31F7AD-241A-4356-83E0-3245BE025A75}" type="pres">
      <dgm:prSet presAssocID="{4C7660A2-7B9F-4991-B830-3E36BDD2ED09}" presName="rect3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39A535-5651-4C01-9378-DE6BAE5BE08B}" type="pres">
      <dgm:prSet presAssocID="{066C8C79-5944-4FC3-9134-8635BA4AD4B7}" presName="rect4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1A292D7-AFBC-46DB-BE48-4F04936AACA0}" type="presOf" srcId="{45366C1F-1386-48CF-B85F-6CA185EC7654}" destId="{A6971781-AB6A-4FBA-94F9-87454040A8DD}" srcOrd="0" destOrd="0" presId="urn:microsoft.com/office/officeart/2005/8/layout/target3"/>
    <dgm:cxn modelId="{5D83D8C1-8A74-4B42-A1BC-2DF59B0411DF}" type="presOf" srcId="{4C7660A2-7B9F-4991-B830-3E36BDD2ED09}" destId="{CE31F7AD-241A-4356-83E0-3245BE025A75}" srcOrd="1" destOrd="0" presId="urn:microsoft.com/office/officeart/2005/8/layout/target3"/>
    <dgm:cxn modelId="{7EB4D658-E40F-4128-9728-8EF037B1FB91}" type="presOf" srcId="{789487FA-8688-48DE-868A-C5034EC909A9}" destId="{30C6E558-7707-4D6D-8243-C92A1A6A8839}" srcOrd="1" destOrd="0" presId="urn:microsoft.com/office/officeart/2005/8/layout/target3"/>
    <dgm:cxn modelId="{A1958C86-F12C-4AB1-86D2-93088699B0CA}" type="presOf" srcId="{066C8C79-5944-4FC3-9134-8635BA4AD4B7}" destId="{AFEF62AF-27D2-400B-9843-B687694F91B9}" srcOrd="0" destOrd="0" presId="urn:microsoft.com/office/officeart/2005/8/layout/target3"/>
    <dgm:cxn modelId="{179E54AD-A972-4048-A735-DF262B31583C}" srcId="{45366C1F-1386-48CF-B85F-6CA185EC7654}" destId="{4C7660A2-7B9F-4991-B830-3E36BDD2ED09}" srcOrd="2" destOrd="0" parTransId="{510D68F1-E555-49DC-BD65-B305CA327101}" sibTransId="{48FFA3A6-D529-4665-965C-79673DEFAAF5}"/>
    <dgm:cxn modelId="{EEA3E187-03D8-4ADB-B446-FD3476A56737}" type="presOf" srcId="{066C8C79-5944-4FC3-9134-8635BA4AD4B7}" destId="{D239A535-5651-4C01-9378-DE6BAE5BE08B}" srcOrd="1" destOrd="0" presId="urn:microsoft.com/office/officeart/2005/8/layout/target3"/>
    <dgm:cxn modelId="{D7B6F0A4-04D0-4284-B97B-BC60A7929EAD}" type="presOf" srcId="{B5F47E8E-FF40-4B86-996C-DCB98926F978}" destId="{6CA30EB3-8BE4-487C-945E-F2486EDF0F7D}" srcOrd="0" destOrd="0" presId="urn:microsoft.com/office/officeart/2005/8/layout/target3"/>
    <dgm:cxn modelId="{13F5B4CD-798A-4294-AFD1-F08F0C5930AA}" srcId="{45366C1F-1386-48CF-B85F-6CA185EC7654}" destId="{789487FA-8688-48DE-868A-C5034EC909A9}" srcOrd="0" destOrd="0" parTransId="{C6AC3F0D-6E2B-4F47-A7F5-50D917F0F95E}" sibTransId="{B75DAF39-60F2-4E9A-88CA-30B062E50F31}"/>
    <dgm:cxn modelId="{4BA623FC-E1F4-4828-8DBF-502D2961DB4B}" type="presOf" srcId="{789487FA-8688-48DE-868A-C5034EC909A9}" destId="{D47EA63A-F9BA-47F4-9167-FA4FDE465852}" srcOrd="0" destOrd="0" presId="urn:microsoft.com/office/officeart/2005/8/layout/target3"/>
    <dgm:cxn modelId="{77521739-5146-4AB4-A0A3-5F02F0A7CBB8}" srcId="{45366C1F-1386-48CF-B85F-6CA185EC7654}" destId="{066C8C79-5944-4FC3-9134-8635BA4AD4B7}" srcOrd="3" destOrd="0" parTransId="{D97693CF-7478-434E-9A04-C6842CC99338}" sibTransId="{EFA70A9B-C0FD-4D67-9B13-E049F0FCC412}"/>
    <dgm:cxn modelId="{563B2500-D849-4A8C-AB2C-82D1E5823EE9}" srcId="{45366C1F-1386-48CF-B85F-6CA185EC7654}" destId="{B5F47E8E-FF40-4B86-996C-DCB98926F978}" srcOrd="1" destOrd="0" parTransId="{8CBA0C73-8E70-43D2-9189-3A768B390EFD}" sibTransId="{4C78912C-2021-422D-A1D6-1FC62CFBC932}"/>
    <dgm:cxn modelId="{668D15C7-5F36-4D75-9C0D-533C4587809B}" type="presOf" srcId="{4C7660A2-7B9F-4991-B830-3E36BDD2ED09}" destId="{84CB008E-A58E-4F0E-9E4D-2A4AE21FFA3D}" srcOrd="0" destOrd="0" presId="urn:microsoft.com/office/officeart/2005/8/layout/target3"/>
    <dgm:cxn modelId="{EF6F3468-2208-4392-9772-535D6A9CDB91}" type="presOf" srcId="{B5F47E8E-FF40-4B86-996C-DCB98926F978}" destId="{A5205BD1-9BD9-49A2-8007-DEABDE1AB33D}" srcOrd="1" destOrd="0" presId="urn:microsoft.com/office/officeart/2005/8/layout/target3"/>
    <dgm:cxn modelId="{A1CB8640-1E63-44D1-891E-73355B241683}" type="presParOf" srcId="{A6971781-AB6A-4FBA-94F9-87454040A8DD}" destId="{1A010439-A826-4CE4-9D2A-32AB616CBE10}" srcOrd="0" destOrd="0" presId="urn:microsoft.com/office/officeart/2005/8/layout/target3"/>
    <dgm:cxn modelId="{26D7C5C4-79CA-4E9A-B838-D790A7848929}" type="presParOf" srcId="{A6971781-AB6A-4FBA-94F9-87454040A8DD}" destId="{7C686880-B2A9-4878-8D4A-927B54BF285E}" srcOrd="1" destOrd="0" presId="urn:microsoft.com/office/officeart/2005/8/layout/target3"/>
    <dgm:cxn modelId="{550D8024-F04D-4590-85A2-F2139F629B55}" type="presParOf" srcId="{A6971781-AB6A-4FBA-94F9-87454040A8DD}" destId="{D47EA63A-F9BA-47F4-9167-FA4FDE465852}" srcOrd="2" destOrd="0" presId="urn:microsoft.com/office/officeart/2005/8/layout/target3"/>
    <dgm:cxn modelId="{49F8968A-0272-4F41-AA64-85134BE65D81}" type="presParOf" srcId="{A6971781-AB6A-4FBA-94F9-87454040A8DD}" destId="{40DAAD00-655B-40F2-8F8A-82401BE1F0DB}" srcOrd="3" destOrd="0" presId="urn:microsoft.com/office/officeart/2005/8/layout/target3"/>
    <dgm:cxn modelId="{9649D77F-BDD3-4FA5-BF41-9F3FB569557C}" type="presParOf" srcId="{A6971781-AB6A-4FBA-94F9-87454040A8DD}" destId="{C3D74F8E-B07A-4737-AEF2-72114E18359D}" srcOrd="4" destOrd="0" presId="urn:microsoft.com/office/officeart/2005/8/layout/target3"/>
    <dgm:cxn modelId="{FCF7D513-FE60-4DB9-9509-4A04BA7AD47D}" type="presParOf" srcId="{A6971781-AB6A-4FBA-94F9-87454040A8DD}" destId="{6CA30EB3-8BE4-487C-945E-F2486EDF0F7D}" srcOrd="5" destOrd="0" presId="urn:microsoft.com/office/officeart/2005/8/layout/target3"/>
    <dgm:cxn modelId="{ADEE9CF1-B167-43C8-8294-CCD91A214FC7}" type="presParOf" srcId="{A6971781-AB6A-4FBA-94F9-87454040A8DD}" destId="{811A18B9-AF25-401D-96F8-4CA2BE8B941D}" srcOrd="6" destOrd="0" presId="urn:microsoft.com/office/officeart/2005/8/layout/target3"/>
    <dgm:cxn modelId="{9D96669C-DB07-49DA-A6BD-7EAD717B4A6E}" type="presParOf" srcId="{A6971781-AB6A-4FBA-94F9-87454040A8DD}" destId="{418606C8-9F5E-4B72-9D53-4132DDBA1502}" srcOrd="7" destOrd="0" presId="urn:microsoft.com/office/officeart/2005/8/layout/target3"/>
    <dgm:cxn modelId="{500680CC-FBF5-42D1-B96B-2FF479A3402E}" type="presParOf" srcId="{A6971781-AB6A-4FBA-94F9-87454040A8DD}" destId="{84CB008E-A58E-4F0E-9E4D-2A4AE21FFA3D}" srcOrd="8" destOrd="0" presId="urn:microsoft.com/office/officeart/2005/8/layout/target3"/>
    <dgm:cxn modelId="{3BDD2045-080C-4F49-B27B-619669856914}" type="presParOf" srcId="{A6971781-AB6A-4FBA-94F9-87454040A8DD}" destId="{FA4D323F-2654-4CF5-9255-D6AC33807230}" srcOrd="9" destOrd="0" presId="urn:microsoft.com/office/officeart/2005/8/layout/target3"/>
    <dgm:cxn modelId="{EF3644C9-F007-4C75-A203-A1378056DE60}" type="presParOf" srcId="{A6971781-AB6A-4FBA-94F9-87454040A8DD}" destId="{22B9F150-5D4D-4F5C-B0DD-04A270F5AF30}" srcOrd="10" destOrd="0" presId="urn:microsoft.com/office/officeart/2005/8/layout/target3"/>
    <dgm:cxn modelId="{FBE7DA81-EAE7-4A98-90BA-988FF6A9D89E}" type="presParOf" srcId="{A6971781-AB6A-4FBA-94F9-87454040A8DD}" destId="{AFEF62AF-27D2-400B-9843-B687694F91B9}" srcOrd="11" destOrd="0" presId="urn:microsoft.com/office/officeart/2005/8/layout/target3"/>
    <dgm:cxn modelId="{E3975CE3-37C9-4C7A-93C3-D854035619CE}" type="presParOf" srcId="{A6971781-AB6A-4FBA-94F9-87454040A8DD}" destId="{30C6E558-7707-4D6D-8243-C92A1A6A8839}" srcOrd="12" destOrd="0" presId="urn:microsoft.com/office/officeart/2005/8/layout/target3"/>
    <dgm:cxn modelId="{EDBFAA60-95BB-480E-A99D-20AC2258C88E}" type="presParOf" srcId="{A6971781-AB6A-4FBA-94F9-87454040A8DD}" destId="{A5205BD1-9BD9-49A2-8007-DEABDE1AB33D}" srcOrd="13" destOrd="0" presId="urn:microsoft.com/office/officeart/2005/8/layout/target3"/>
    <dgm:cxn modelId="{D7F4D28A-7998-4CC4-8B01-19D5E1662BD5}" type="presParOf" srcId="{A6971781-AB6A-4FBA-94F9-87454040A8DD}" destId="{CE31F7AD-241A-4356-83E0-3245BE025A75}" srcOrd="14" destOrd="0" presId="urn:microsoft.com/office/officeart/2005/8/layout/target3"/>
    <dgm:cxn modelId="{D46C6F52-9432-4020-97E0-21F642C0504A}" type="presParOf" srcId="{A6971781-AB6A-4FBA-94F9-87454040A8DD}" destId="{D239A535-5651-4C01-9378-DE6BAE5BE08B}" srcOrd="15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2A69B94D-E7DE-40D8-A822-6DE625184FBE}" type="doc">
      <dgm:prSet loTypeId="urn:microsoft.com/office/officeart/2005/8/layout/target3" loCatId="relationship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1E67131B-23BD-4F43-A231-C3C987347696}">
      <dgm:prSet custT="1"/>
      <dgm:spPr/>
      <dgm:t>
        <a:bodyPr/>
        <a:lstStyle/>
        <a:p>
          <a:pPr rtl="0"/>
          <a:r>
            <a:rPr lang="ru-RU" sz="2800" b="1" baseline="0" dirty="0" smtClean="0"/>
            <a:t>за работу, сданную раньше срока - проставлять повышенную оценку</a:t>
          </a:r>
          <a:endParaRPr lang="ru-RU" sz="2800" b="1" baseline="0" dirty="0"/>
        </a:p>
      </dgm:t>
    </dgm:pt>
    <dgm:pt modelId="{676C47BE-3B6C-43C1-BE06-70B30B2BA2C9}" type="parTrans" cxnId="{91DA87B8-E2B7-4CD2-9A6E-1A82D6D7409A}">
      <dgm:prSet/>
      <dgm:spPr/>
      <dgm:t>
        <a:bodyPr/>
        <a:lstStyle/>
        <a:p>
          <a:endParaRPr lang="ru-RU"/>
        </a:p>
      </dgm:t>
    </dgm:pt>
    <dgm:pt modelId="{744474E6-CC88-4A3D-AFC7-0C2717E80CE6}" type="sibTrans" cxnId="{91DA87B8-E2B7-4CD2-9A6E-1A82D6D7409A}">
      <dgm:prSet/>
      <dgm:spPr/>
      <dgm:t>
        <a:bodyPr/>
        <a:lstStyle/>
        <a:p>
          <a:endParaRPr lang="ru-RU"/>
        </a:p>
      </dgm:t>
    </dgm:pt>
    <dgm:pt modelId="{46558624-D56D-4EBA-84C3-35A2F14975B6}">
      <dgm:prSet custT="1"/>
      <dgm:spPr/>
      <dgm:t>
        <a:bodyPr/>
        <a:lstStyle/>
        <a:p>
          <a:pPr rtl="0"/>
          <a:r>
            <a:rPr lang="ru-RU" sz="2800" b="1" baseline="0" dirty="0" smtClean="0"/>
            <a:t>за работу сданную позже - снижать оценку</a:t>
          </a:r>
          <a:endParaRPr lang="ru-RU" sz="2800" b="1" baseline="0" dirty="0"/>
        </a:p>
      </dgm:t>
    </dgm:pt>
    <dgm:pt modelId="{B4DBA212-D029-49C8-A37D-C6C20A1E270D}" type="parTrans" cxnId="{FFAF7D59-CE93-4CA8-96EB-39F0D6E48BD3}">
      <dgm:prSet/>
      <dgm:spPr/>
      <dgm:t>
        <a:bodyPr/>
        <a:lstStyle/>
        <a:p>
          <a:endParaRPr lang="ru-RU"/>
        </a:p>
      </dgm:t>
    </dgm:pt>
    <dgm:pt modelId="{8DA642DE-7AAC-495C-9DF3-709142B30172}" type="sibTrans" cxnId="{FFAF7D59-CE93-4CA8-96EB-39F0D6E48BD3}">
      <dgm:prSet/>
      <dgm:spPr/>
      <dgm:t>
        <a:bodyPr/>
        <a:lstStyle/>
        <a:p>
          <a:endParaRPr lang="ru-RU"/>
        </a:p>
      </dgm:t>
    </dgm:pt>
    <dgm:pt modelId="{BA15B8B5-DB11-424C-A07E-F10DC7089086}" type="pres">
      <dgm:prSet presAssocID="{2A69B94D-E7DE-40D8-A822-6DE625184FBE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885B4C9-8879-4B11-B94B-42B88169BE1C}" type="pres">
      <dgm:prSet presAssocID="{1E67131B-23BD-4F43-A231-C3C987347696}" presName="circle1" presStyleLbl="node1" presStyleIdx="0" presStyleCnt="2"/>
      <dgm:spPr/>
    </dgm:pt>
    <dgm:pt modelId="{95521755-9F54-4269-8336-1ACFADF8F608}" type="pres">
      <dgm:prSet presAssocID="{1E67131B-23BD-4F43-A231-C3C987347696}" presName="space" presStyleCnt="0"/>
      <dgm:spPr/>
    </dgm:pt>
    <dgm:pt modelId="{F76B26FD-835D-426C-9EE2-757B676EF7D7}" type="pres">
      <dgm:prSet presAssocID="{1E67131B-23BD-4F43-A231-C3C987347696}" presName="rect1" presStyleLbl="alignAcc1" presStyleIdx="0" presStyleCnt="2"/>
      <dgm:spPr/>
      <dgm:t>
        <a:bodyPr/>
        <a:lstStyle/>
        <a:p>
          <a:endParaRPr lang="ru-RU"/>
        </a:p>
      </dgm:t>
    </dgm:pt>
    <dgm:pt modelId="{63CD55F1-3BE4-4B66-9A63-4896E1E592D0}" type="pres">
      <dgm:prSet presAssocID="{46558624-D56D-4EBA-84C3-35A2F14975B6}" presName="vertSpace2" presStyleLbl="node1" presStyleIdx="0" presStyleCnt="2"/>
      <dgm:spPr/>
    </dgm:pt>
    <dgm:pt modelId="{C232D85F-3FD4-4331-A5E4-65BCC659882C}" type="pres">
      <dgm:prSet presAssocID="{46558624-D56D-4EBA-84C3-35A2F14975B6}" presName="circle2" presStyleLbl="node1" presStyleIdx="1" presStyleCnt="2"/>
      <dgm:spPr/>
    </dgm:pt>
    <dgm:pt modelId="{305F76A9-ED35-4880-BFFF-2292D8E325AA}" type="pres">
      <dgm:prSet presAssocID="{46558624-D56D-4EBA-84C3-35A2F14975B6}" presName="rect2" presStyleLbl="alignAcc1" presStyleIdx="1" presStyleCnt="2"/>
      <dgm:spPr/>
      <dgm:t>
        <a:bodyPr/>
        <a:lstStyle/>
        <a:p>
          <a:endParaRPr lang="ru-RU"/>
        </a:p>
      </dgm:t>
    </dgm:pt>
    <dgm:pt modelId="{25B336EA-7F89-470A-9811-7C7465B8EE36}" type="pres">
      <dgm:prSet presAssocID="{1E67131B-23BD-4F43-A231-C3C987347696}" presName="rect1ParTxNoCh" presStyleLbl="alignAcc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B16B38-1D40-4611-B3FF-46447FE9413D}" type="pres">
      <dgm:prSet presAssocID="{46558624-D56D-4EBA-84C3-35A2F14975B6}" presName="rect2ParTxNoCh" presStyleLbl="alignAcc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1DA87B8-E2B7-4CD2-9A6E-1A82D6D7409A}" srcId="{2A69B94D-E7DE-40D8-A822-6DE625184FBE}" destId="{1E67131B-23BD-4F43-A231-C3C987347696}" srcOrd="0" destOrd="0" parTransId="{676C47BE-3B6C-43C1-BE06-70B30B2BA2C9}" sibTransId="{744474E6-CC88-4A3D-AFC7-0C2717E80CE6}"/>
    <dgm:cxn modelId="{71CEBC00-8BBF-4A36-A2D5-32FFEAEE43EF}" type="presOf" srcId="{46558624-D56D-4EBA-84C3-35A2F14975B6}" destId="{59B16B38-1D40-4611-B3FF-46447FE9413D}" srcOrd="1" destOrd="0" presId="urn:microsoft.com/office/officeart/2005/8/layout/target3"/>
    <dgm:cxn modelId="{F84E89BE-BC0D-4708-9376-19B636DD8C39}" type="presOf" srcId="{46558624-D56D-4EBA-84C3-35A2F14975B6}" destId="{305F76A9-ED35-4880-BFFF-2292D8E325AA}" srcOrd="0" destOrd="0" presId="urn:microsoft.com/office/officeart/2005/8/layout/target3"/>
    <dgm:cxn modelId="{FFAF7D59-CE93-4CA8-96EB-39F0D6E48BD3}" srcId="{2A69B94D-E7DE-40D8-A822-6DE625184FBE}" destId="{46558624-D56D-4EBA-84C3-35A2F14975B6}" srcOrd="1" destOrd="0" parTransId="{B4DBA212-D029-49C8-A37D-C6C20A1E270D}" sibTransId="{8DA642DE-7AAC-495C-9DF3-709142B30172}"/>
    <dgm:cxn modelId="{9F047803-8F8B-441E-AC38-5E090B3FCEB9}" type="presOf" srcId="{1E67131B-23BD-4F43-A231-C3C987347696}" destId="{25B336EA-7F89-470A-9811-7C7465B8EE36}" srcOrd="1" destOrd="0" presId="urn:microsoft.com/office/officeart/2005/8/layout/target3"/>
    <dgm:cxn modelId="{8423C303-CF58-42E2-8926-2DDC579D3007}" type="presOf" srcId="{2A69B94D-E7DE-40D8-A822-6DE625184FBE}" destId="{BA15B8B5-DB11-424C-A07E-F10DC7089086}" srcOrd="0" destOrd="0" presId="urn:microsoft.com/office/officeart/2005/8/layout/target3"/>
    <dgm:cxn modelId="{7E1EF272-745A-4F53-A87F-5277594BDC1C}" type="presOf" srcId="{1E67131B-23BD-4F43-A231-C3C987347696}" destId="{F76B26FD-835D-426C-9EE2-757B676EF7D7}" srcOrd="0" destOrd="0" presId="urn:microsoft.com/office/officeart/2005/8/layout/target3"/>
    <dgm:cxn modelId="{E624DBCE-2471-4902-9C18-66586CF57E50}" type="presParOf" srcId="{BA15B8B5-DB11-424C-A07E-F10DC7089086}" destId="{A885B4C9-8879-4B11-B94B-42B88169BE1C}" srcOrd="0" destOrd="0" presId="urn:microsoft.com/office/officeart/2005/8/layout/target3"/>
    <dgm:cxn modelId="{DAA04688-972C-4E17-A509-A10E611EC67A}" type="presParOf" srcId="{BA15B8B5-DB11-424C-A07E-F10DC7089086}" destId="{95521755-9F54-4269-8336-1ACFADF8F608}" srcOrd="1" destOrd="0" presId="urn:microsoft.com/office/officeart/2005/8/layout/target3"/>
    <dgm:cxn modelId="{0E7286EE-D24B-4BED-AC8D-54408190805B}" type="presParOf" srcId="{BA15B8B5-DB11-424C-A07E-F10DC7089086}" destId="{F76B26FD-835D-426C-9EE2-757B676EF7D7}" srcOrd="2" destOrd="0" presId="urn:microsoft.com/office/officeart/2005/8/layout/target3"/>
    <dgm:cxn modelId="{A62D6BC4-1A1B-4F3A-9D0D-BDF7BBBE5D8A}" type="presParOf" srcId="{BA15B8B5-DB11-424C-A07E-F10DC7089086}" destId="{63CD55F1-3BE4-4B66-9A63-4896E1E592D0}" srcOrd="3" destOrd="0" presId="urn:microsoft.com/office/officeart/2005/8/layout/target3"/>
    <dgm:cxn modelId="{8CD37E48-CFFB-42B9-AF40-5560B5ED01E2}" type="presParOf" srcId="{BA15B8B5-DB11-424C-A07E-F10DC7089086}" destId="{C232D85F-3FD4-4331-A5E4-65BCC659882C}" srcOrd="4" destOrd="0" presId="urn:microsoft.com/office/officeart/2005/8/layout/target3"/>
    <dgm:cxn modelId="{F1E08E3D-9665-4719-886F-C597A3C5683C}" type="presParOf" srcId="{BA15B8B5-DB11-424C-A07E-F10DC7089086}" destId="{305F76A9-ED35-4880-BFFF-2292D8E325AA}" srcOrd="5" destOrd="0" presId="urn:microsoft.com/office/officeart/2005/8/layout/target3"/>
    <dgm:cxn modelId="{A831249E-11EF-4085-8B5C-B324D4F59AF2}" type="presParOf" srcId="{BA15B8B5-DB11-424C-A07E-F10DC7089086}" destId="{25B336EA-7F89-470A-9811-7C7465B8EE36}" srcOrd="6" destOrd="0" presId="urn:microsoft.com/office/officeart/2005/8/layout/target3"/>
    <dgm:cxn modelId="{27584E1D-5CE6-476F-973E-B4F7D460042E}" type="presParOf" srcId="{BA15B8B5-DB11-424C-A07E-F10DC7089086}" destId="{59B16B38-1D40-4611-B3FF-46447FE9413D}" srcOrd="7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7FA522E6-93C6-4906-99FC-2507CA8B32F2}" type="doc">
      <dgm:prSet loTypeId="urn:microsoft.com/office/officeart/2005/8/layout/target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C6C6B71-0A9B-42CA-8756-96BA59A789D9}">
      <dgm:prSet custT="1"/>
      <dgm:spPr/>
      <dgm:t>
        <a:bodyPr/>
        <a:lstStyle/>
        <a:p>
          <a:pPr rtl="0"/>
          <a:r>
            <a:rPr lang="ru-RU" sz="4400" b="1" dirty="0" smtClean="0"/>
            <a:t>индивидуализация заданий</a:t>
          </a:r>
          <a:endParaRPr lang="ru-RU" sz="4400" b="1" dirty="0"/>
        </a:p>
      </dgm:t>
    </dgm:pt>
    <dgm:pt modelId="{E142BF93-03E1-49DB-8474-413A49DE570F}" type="parTrans" cxnId="{B88F6209-3CF5-47ED-991A-A8AFA1D47BB5}">
      <dgm:prSet/>
      <dgm:spPr/>
      <dgm:t>
        <a:bodyPr/>
        <a:lstStyle/>
        <a:p>
          <a:endParaRPr lang="ru-RU"/>
        </a:p>
      </dgm:t>
    </dgm:pt>
    <dgm:pt modelId="{B88E70C0-7511-4AE2-A2EF-365FA07ECAAD}" type="sibTrans" cxnId="{B88F6209-3CF5-47ED-991A-A8AFA1D47BB5}">
      <dgm:prSet/>
      <dgm:spPr/>
      <dgm:t>
        <a:bodyPr/>
        <a:lstStyle/>
        <a:p>
          <a:endParaRPr lang="ru-RU"/>
        </a:p>
      </dgm:t>
    </dgm:pt>
    <dgm:pt modelId="{17650CF8-BA90-4679-A4FA-4AA535DDBCB0}">
      <dgm:prSet custT="1"/>
      <dgm:spPr/>
      <dgm:t>
        <a:bodyPr/>
        <a:lstStyle/>
        <a:p>
          <a:pPr rtl="0"/>
          <a:r>
            <a:rPr lang="ru-RU" sz="4800" b="1" dirty="0" smtClean="0"/>
            <a:t>постоянное их обновление</a:t>
          </a:r>
          <a:endParaRPr lang="ru-RU" sz="4800" b="1" dirty="0"/>
        </a:p>
      </dgm:t>
    </dgm:pt>
    <dgm:pt modelId="{4D6D0219-8C7B-4BC9-A277-6C6F92D94060}" type="parTrans" cxnId="{3318FE04-8134-4F61-8CA6-538CA1F596D7}">
      <dgm:prSet/>
      <dgm:spPr/>
      <dgm:t>
        <a:bodyPr/>
        <a:lstStyle/>
        <a:p>
          <a:endParaRPr lang="ru-RU"/>
        </a:p>
      </dgm:t>
    </dgm:pt>
    <dgm:pt modelId="{FBB69BC7-E83C-43D3-80FF-4E8DEAC490C0}" type="sibTrans" cxnId="{3318FE04-8134-4F61-8CA6-538CA1F596D7}">
      <dgm:prSet/>
      <dgm:spPr/>
      <dgm:t>
        <a:bodyPr/>
        <a:lstStyle/>
        <a:p>
          <a:endParaRPr lang="ru-RU"/>
        </a:p>
      </dgm:t>
    </dgm:pt>
    <dgm:pt modelId="{3DB90C09-F39D-4433-9758-65135EDC83CF}" type="pres">
      <dgm:prSet presAssocID="{7FA522E6-93C6-4906-99FC-2507CA8B32F2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80DE0C1-5531-42EB-BA80-E3EFAD16BEFB}" type="pres">
      <dgm:prSet presAssocID="{AC6C6B71-0A9B-42CA-8756-96BA59A789D9}" presName="circle1" presStyleLbl="node1" presStyleIdx="0" presStyleCnt="2"/>
      <dgm:spPr/>
    </dgm:pt>
    <dgm:pt modelId="{18D1C12B-98EA-4B99-8456-04D4D629E2A4}" type="pres">
      <dgm:prSet presAssocID="{AC6C6B71-0A9B-42CA-8756-96BA59A789D9}" presName="space" presStyleCnt="0"/>
      <dgm:spPr/>
    </dgm:pt>
    <dgm:pt modelId="{F7BCBBD0-1EF0-4B91-9DD6-F5980D75E6BA}" type="pres">
      <dgm:prSet presAssocID="{AC6C6B71-0A9B-42CA-8756-96BA59A789D9}" presName="rect1" presStyleLbl="alignAcc1" presStyleIdx="0" presStyleCnt="2"/>
      <dgm:spPr/>
      <dgm:t>
        <a:bodyPr/>
        <a:lstStyle/>
        <a:p>
          <a:endParaRPr lang="ru-RU"/>
        </a:p>
      </dgm:t>
    </dgm:pt>
    <dgm:pt modelId="{D0570DB1-0478-4B45-83B5-171477590E61}" type="pres">
      <dgm:prSet presAssocID="{17650CF8-BA90-4679-A4FA-4AA535DDBCB0}" presName="vertSpace2" presStyleLbl="node1" presStyleIdx="0" presStyleCnt="2"/>
      <dgm:spPr/>
    </dgm:pt>
    <dgm:pt modelId="{14BE9360-4035-4E58-9D20-7971AFBE826A}" type="pres">
      <dgm:prSet presAssocID="{17650CF8-BA90-4679-A4FA-4AA535DDBCB0}" presName="circle2" presStyleLbl="node1" presStyleIdx="1" presStyleCnt="2"/>
      <dgm:spPr/>
    </dgm:pt>
    <dgm:pt modelId="{DF5D1DB2-16B3-472D-B457-2813133F7F6D}" type="pres">
      <dgm:prSet presAssocID="{17650CF8-BA90-4679-A4FA-4AA535DDBCB0}" presName="rect2" presStyleLbl="alignAcc1" presStyleIdx="1" presStyleCnt="2"/>
      <dgm:spPr/>
      <dgm:t>
        <a:bodyPr/>
        <a:lstStyle/>
        <a:p>
          <a:endParaRPr lang="ru-RU"/>
        </a:p>
      </dgm:t>
    </dgm:pt>
    <dgm:pt modelId="{6BA6E6B2-58EE-4A25-B936-B509703AA654}" type="pres">
      <dgm:prSet presAssocID="{AC6C6B71-0A9B-42CA-8756-96BA59A789D9}" presName="rect1ParTxNoCh" presStyleLbl="alignAcc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952D8F-BAE7-4CBA-97EF-7BC96CB2DA0F}" type="pres">
      <dgm:prSet presAssocID="{17650CF8-BA90-4679-A4FA-4AA535DDBCB0}" presName="rect2ParTxNoCh" presStyleLbl="alignAcc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2950848-E3FC-4A6D-8B89-3AC9A383C2A7}" type="presOf" srcId="{7FA522E6-93C6-4906-99FC-2507CA8B32F2}" destId="{3DB90C09-F39D-4433-9758-65135EDC83CF}" srcOrd="0" destOrd="0" presId="urn:microsoft.com/office/officeart/2005/8/layout/target3"/>
    <dgm:cxn modelId="{53DEAE66-6716-4272-8A0A-876F4B4B83A9}" type="presOf" srcId="{17650CF8-BA90-4679-A4FA-4AA535DDBCB0}" destId="{DF5D1DB2-16B3-472D-B457-2813133F7F6D}" srcOrd="0" destOrd="0" presId="urn:microsoft.com/office/officeart/2005/8/layout/target3"/>
    <dgm:cxn modelId="{3318FE04-8134-4F61-8CA6-538CA1F596D7}" srcId="{7FA522E6-93C6-4906-99FC-2507CA8B32F2}" destId="{17650CF8-BA90-4679-A4FA-4AA535DDBCB0}" srcOrd="1" destOrd="0" parTransId="{4D6D0219-8C7B-4BC9-A277-6C6F92D94060}" sibTransId="{FBB69BC7-E83C-43D3-80FF-4E8DEAC490C0}"/>
    <dgm:cxn modelId="{2DB04C2F-0CCC-42F0-8E0D-FB93F635B705}" type="presOf" srcId="{17650CF8-BA90-4679-A4FA-4AA535DDBCB0}" destId="{E9952D8F-BAE7-4CBA-97EF-7BC96CB2DA0F}" srcOrd="1" destOrd="0" presId="urn:microsoft.com/office/officeart/2005/8/layout/target3"/>
    <dgm:cxn modelId="{8A6BD0E3-B533-4B31-8518-B31955212453}" type="presOf" srcId="{AC6C6B71-0A9B-42CA-8756-96BA59A789D9}" destId="{F7BCBBD0-1EF0-4B91-9DD6-F5980D75E6BA}" srcOrd="0" destOrd="0" presId="urn:microsoft.com/office/officeart/2005/8/layout/target3"/>
    <dgm:cxn modelId="{6E5E7589-F26D-449B-9543-A7A8B0BCEE2D}" type="presOf" srcId="{AC6C6B71-0A9B-42CA-8756-96BA59A789D9}" destId="{6BA6E6B2-58EE-4A25-B936-B509703AA654}" srcOrd="1" destOrd="0" presId="urn:microsoft.com/office/officeart/2005/8/layout/target3"/>
    <dgm:cxn modelId="{B88F6209-3CF5-47ED-991A-A8AFA1D47BB5}" srcId="{7FA522E6-93C6-4906-99FC-2507CA8B32F2}" destId="{AC6C6B71-0A9B-42CA-8756-96BA59A789D9}" srcOrd="0" destOrd="0" parTransId="{E142BF93-03E1-49DB-8474-413A49DE570F}" sibTransId="{B88E70C0-7511-4AE2-A2EF-365FA07ECAAD}"/>
    <dgm:cxn modelId="{A9092290-DDF4-405F-AE17-E1CEE067E1AA}" type="presParOf" srcId="{3DB90C09-F39D-4433-9758-65135EDC83CF}" destId="{880DE0C1-5531-42EB-BA80-E3EFAD16BEFB}" srcOrd="0" destOrd="0" presId="urn:microsoft.com/office/officeart/2005/8/layout/target3"/>
    <dgm:cxn modelId="{AAB06083-7050-4DBF-A7EF-E28A7B688DDB}" type="presParOf" srcId="{3DB90C09-F39D-4433-9758-65135EDC83CF}" destId="{18D1C12B-98EA-4B99-8456-04D4D629E2A4}" srcOrd="1" destOrd="0" presId="urn:microsoft.com/office/officeart/2005/8/layout/target3"/>
    <dgm:cxn modelId="{A48C82CE-F2B8-489B-9E4B-C3A2191B483B}" type="presParOf" srcId="{3DB90C09-F39D-4433-9758-65135EDC83CF}" destId="{F7BCBBD0-1EF0-4B91-9DD6-F5980D75E6BA}" srcOrd="2" destOrd="0" presId="urn:microsoft.com/office/officeart/2005/8/layout/target3"/>
    <dgm:cxn modelId="{41F9B62D-88B8-48CF-85BB-E92BBBF1C2CF}" type="presParOf" srcId="{3DB90C09-F39D-4433-9758-65135EDC83CF}" destId="{D0570DB1-0478-4B45-83B5-171477590E61}" srcOrd="3" destOrd="0" presId="urn:microsoft.com/office/officeart/2005/8/layout/target3"/>
    <dgm:cxn modelId="{C82C293F-AA25-4D8E-A515-C54AA13767D4}" type="presParOf" srcId="{3DB90C09-F39D-4433-9758-65135EDC83CF}" destId="{14BE9360-4035-4E58-9D20-7971AFBE826A}" srcOrd="4" destOrd="0" presId="urn:microsoft.com/office/officeart/2005/8/layout/target3"/>
    <dgm:cxn modelId="{FD0975A9-A549-45A7-A4B5-139BAD60410C}" type="presParOf" srcId="{3DB90C09-F39D-4433-9758-65135EDC83CF}" destId="{DF5D1DB2-16B3-472D-B457-2813133F7F6D}" srcOrd="5" destOrd="0" presId="urn:microsoft.com/office/officeart/2005/8/layout/target3"/>
    <dgm:cxn modelId="{D7A631B1-7C8E-4E71-8D26-D12BE641BB9C}" type="presParOf" srcId="{3DB90C09-F39D-4433-9758-65135EDC83CF}" destId="{6BA6E6B2-58EE-4A25-B936-B509703AA654}" srcOrd="6" destOrd="0" presId="urn:microsoft.com/office/officeart/2005/8/layout/target3"/>
    <dgm:cxn modelId="{FC44AAAD-DD90-4130-B62D-BC88B9709F04}" type="presParOf" srcId="{3DB90C09-F39D-4433-9758-65135EDC83CF}" destId="{E9952D8F-BAE7-4CBA-97EF-7BC96CB2DA0F}" srcOrd="7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2D5A6CEC-09AC-48F8-8FB8-E8FB890259FF}" type="doc">
      <dgm:prSet loTypeId="urn:microsoft.com/office/officeart/2005/8/layout/target3" loCatId="relationship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70924408-EE14-4BDE-90DE-BD5B570DD4D4}">
      <dgm:prSet/>
      <dgm:spPr/>
      <dgm:t>
        <a:bodyPr/>
        <a:lstStyle/>
        <a:p>
          <a:pPr rtl="0"/>
          <a:r>
            <a:rPr lang="ru-RU" b="1" dirty="0" smtClean="0"/>
            <a:t>пример для студента как профессионал, как творческая личность</a:t>
          </a:r>
          <a:endParaRPr lang="ru-RU" b="1" dirty="0"/>
        </a:p>
      </dgm:t>
    </dgm:pt>
    <dgm:pt modelId="{0B3B1038-2C16-493D-989C-2BE18F4649C5}" type="parTrans" cxnId="{C24DB7F2-D81D-4941-8B69-1AE3F019195E}">
      <dgm:prSet/>
      <dgm:spPr/>
      <dgm:t>
        <a:bodyPr/>
        <a:lstStyle/>
        <a:p>
          <a:endParaRPr lang="ru-RU"/>
        </a:p>
      </dgm:t>
    </dgm:pt>
    <dgm:pt modelId="{350FA82D-8131-45ED-8F47-3F74A0AF5C7E}" type="sibTrans" cxnId="{C24DB7F2-D81D-4941-8B69-1AE3F019195E}">
      <dgm:prSet/>
      <dgm:spPr/>
      <dgm:t>
        <a:bodyPr/>
        <a:lstStyle/>
        <a:p>
          <a:endParaRPr lang="ru-RU"/>
        </a:p>
      </dgm:t>
    </dgm:pt>
    <dgm:pt modelId="{DE2CD2C2-7E24-43FF-98B4-ED55E4DB72D3}">
      <dgm:prSet/>
      <dgm:spPr/>
      <dgm:t>
        <a:bodyPr/>
        <a:lstStyle/>
        <a:p>
          <a:pPr rtl="0"/>
          <a:r>
            <a:rPr lang="ru-RU" b="1" dirty="0" smtClean="0"/>
            <a:t>помочь студенту раскрыть свой творческий потенциал</a:t>
          </a:r>
          <a:endParaRPr lang="ru-RU" b="1" dirty="0"/>
        </a:p>
      </dgm:t>
    </dgm:pt>
    <dgm:pt modelId="{453CDBB7-7CAB-4401-AC5D-A0014339CA8D}" type="parTrans" cxnId="{882BC500-E9C1-453E-8F94-78A8E55746C7}">
      <dgm:prSet/>
      <dgm:spPr/>
      <dgm:t>
        <a:bodyPr/>
        <a:lstStyle/>
        <a:p>
          <a:endParaRPr lang="ru-RU"/>
        </a:p>
      </dgm:t>
    </dgm:pt>
    <dgm:pt modelId="{71AAFD52-15FE-4C1F-8B5D-2F437AB1B471}" type="sibTrans" cxnId="{882BC500-E9C1-453E-8F94-78A8E55746C7}">
      <dgm:prSet/>
      <dgm:spPr/>
      <dgm:t>
        <a:bodyPr/>
        <a:lstStyle/>
        <a:p>
          <a:endParaRPr lang="ru-RU"/>
        </a:p>
      </dgm:t>
    </dgm:pt>
    <dgm:pt modelId="{2DE85F15-325E-4EE9-9DCE-FC25E99B4308}" type="pres">
      <dgm:prSet presAssocID="{2D5A6CEC-09AC-48F8-8FB8-E8FB890259FF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C81E71F-2766-4B80-82DA-EF48BFCFEBA3}" type="pres">
      <dgm:prSet presAssocID="{70924408-EE14-4BDE-90DE-BD5B570DD4D4}" presName="circle1" presStyleLbl="node1" presStyleIdx="0" presStyleCnt="2"/>
      <dgm:spPr/>
    </dgm:pt>
    <dgm:pt modelId="{435F3924-DD40-42A1-B56A-D3D4459371FF}" type="pres">
      <dgm:prSet presAssocID="{70924408-EE14-4BDE-90DE-BD5B570DD4D4}" presName="space" presStyleCnt="0"/>
      <dgm:spPr/>
    </dgm:pt>
    <dgm:pt modelId="{6E9E1627-CA45-414F-96EB-031892A42D06}" type="pres">
      <dgm:prSet presAssocID="{70924408-EE14-4BDE-90DE-BD5B570DD4D4}" presName="rect1" presStyleLbl="alignAcc1" presStyleIdx="0" presStyleCnt="2"/>
      <dgm:spPr/>
      <dgm:t>
        <a:bodyPr/>
        <a:lstStyle/>
        <a:p>
          <a:endParaRPr lang="ru-RU"/>
        </a:p>
      </dgm:t>
    </dgm:pt>
    <dgm:pt modelId="{A26B9D34-CA44-45A1-942D-C767902EA480}" type="pres">
      <dgm:prSet presAssocID="{DE2CD2C2-7E24-43FF-98B4-ED55E4DB72D3}" presName="vertSpace2" presStyleLbl="node1" presStyleIdx="0" presStyleCnt="2"/>
      <dgm:spPr/>
    </dgm:pt>
    <dgm:pt modelId="{66345B6A-7DD7-4F2F-A6E4-537BCEA2EF77}" type="pres">
      <dgm:prSet presAssocID="{DE2CD2C2-7E24-43FF-98B4-ED55E4DB72D3}" presName="circle2" presStyleLbl="node1" presStyleIdx="1" presStyleCnt="2"/>
      <dgm:spPr/>
    </dgm:pt>
    <dgm:pt modelId="{5697EA56-C538-405F-9164-75080740B2CF}" type="pres">
      <dgm:prSet presAssocID="{DE2CD2C2-7E24-43FF-98B4-ED55E4DB72D3}" presName="rect2" presStyleLbl="alignAcc1" presStyleIdx="1" presStyleCnt="2"/>
      <dgm:spPr/>
      <dgm:t>
        <a:bodyPr/>
        <a:lstStyle/>
        <a:p>
          <a:endParaRPr lang="ru-RU"/>
        </a:p>
      </dgm:t>
    </dgm:pt>
    <dgm:pt modelId="{F5FB122E-7B5B-4C93-9945-E6C565BB2C0D}" type="pres">
      <dgm:prSet presAssocID="{70924408-EE14-4BDE-90DE-BD5B570DD4D4}" presName="rect1ParTxNoCh" presStyleLbl="alignAcc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4D191A-F43C-4F9B-AA50-FFD7AE00C749}" type="pres">
      <dgm:prSet presAssocID="{DE2CD2C2-7E24-43FF-98B4-ED55E4DB72D3}" presName="rect2ParTxNoCh" presStyleLbl="alignAcc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C8763DB-922F-4BE4-9272-2EA6BC41011B}" type="presOf" srcId="{70924408-EE14-4BDE-90DE-BD5B570DD4D4}" destId="{F5FB122E-7B5B-4C93-9945-E6C565BB2C0D}" srcOrd="1" destOrd="0" presId="urn:microsoft.com/office/officeart/2005/8/layout/target3"/>
    <dgm:cxn modelId="{45D4937F-0267-4E39-A3A1-7A85A1F133B6}" type="presOf" srcId="{70924408-EE14-4BDE-90DE-BD5B570DD4D4}" destId="{6E9E1627-CA45-414F-96EB-031892A42D06}" srcOrd="0" destOrd="0" presId="urn:microsoft.com/office/officeart/2005/8/layout/target3"/>
    <dgm:cxn modelId="{103F6F06-19D1-48D7-BE28-5FC7B7C7493D}" type="presOf" srcId="{DE2CD2C2-7E24-43FF-98B4-ED55E4DB72D3}" destId="{1A4D191A-F43C-4F9B-AA50-FFD7AE00C749}" srcOrd="1" destOrd="0" presId="urn:microsoft.com/office/officeart/2005/8/layout/target3"/>
    <dgm:cxn modelId="{D1F0A8D8-B6A3-4610-B22E-594D18EAE703}" type="presOf" srcId="{2D5A6CEC-09AC-48F8-8FB8-E8FB890259FF}" destId="{2DE85F15-325E-4EE9-9DCE-FC25E99B4308}" srcOrd="0" destOrd="0" presId="urn:microsoft.com/office/officeart/2005/8/layout/target3"/>
    <dgm:cxn modelId="{882BC500-E9C1-453E-8F94-78A8E55746C7}" srcId="{2D5A6CEC-09AC-48F8-8FB8-E8FB890259FF}" destId="{DE2CD2C2-7E24-43FF-98B4-ED55E4DB72D3}" srcOrd="1" destOrd="0" parTransId="{453CDBB7-7CAB-4401-AC5D-A0014339CA8D}" sibTransId="{71AAFD52-15FE-4C1F-8B5D-2F437AB1B471}"/>
    <dgm:cxn modelId="{4A68448F-A2D5-4DD9-BDCF-067275BCED20}" type="presOf" srcId="{DE2CD2C2-7E24-43FF-98B4-ED55E4DB72D3}" destId="{5697EA56-C538-405F-9164-75080740B2CF}" srcOrd="0" destOrd="0" presId="urn:microsoft.com/office/officeart/2005/8/layout/target3"/>
    <dgm:cxn modelId="{C24DB7F2-D81D-4941-8B69-1AE3F019195E}" srcId="{2D5A6CEC-09AC-48F8-8FB8-E8FB890259FF}" destId="{70924408-EE14-4BDE-90DE-BD5B570DD4D4}" srcOrd="0" destOrd="0" parTransId="{0B3B1038-2C16-493D-989C-2BE18F4649C5}" sibTransId="{350FA82D-8131-45ED-8F47-3F74A0AF5C7E}"/>
    <dgm:cxn modelId="{97E8DFFF-AFC6-4339-AF0D-D2AB4FA49DBA}" type="presParOf" srcId="{2DE85F15-325E-4EE9-9DCE-FC25E99B4308}" destId="{BC81E71F-2766-4B80-82DA-EF48BFCFEBA3}" srcOrd="0" destOrd="0" presId="urn:microsoft.com/office/officeart/2005/8/layout/target3"/>
    <dgm:cxn modelId="{EEC56040-336B-40B6-80FE-F471ED03E0F0}" type="presParOf" srcId="{2DE85F15-325E-4EE9-9DCE-FC25E99B4308}" destId="{435F3924-DD40-42A1-B56A-D3D4459371FF}" srcOrd="1" destOrd="0" presId="urn:microsoft.com/office/officeart/2005/8/layout/target3"/>
    <dgm:cxn modelId="{25C81A4D-3482-4FCA-A5F5-1CC1A54AB6BA}" type="presParOf" srcId="{2DE85F15-325E-4EE9-9DCE-FC25E99B4308}" destId="{6E9E1627-CA45-414F-96EB-031892A42D06}" srcOrd="2" destOrd="0" presId="urn:microsoft.com/office/officeart/2005/8/layout/target3"/>
    <dgm:cxn modelId="{4D234149-AAA1-4814-94EB-CE1BDD288D3A}" type="presParOf" srcId="{2DE85F15-325E-4EE9-9DCE-FC25E99B4308}" destId="{A26B9D34-CA44-45A1-942D-C767902EA480}" srcOrd="3" destOrd="0" presId="urn:microsoft.com/office/officeart/2005/8/layout/target3"/>
    <dgm:cxn modelId="{22A33D50-E16D-4F02-8910-8FA17E020C3C}" type="presParOf" srcId="{2DE85F15-325E-4EE9-9DCE-FC25E99B4308}" destId="{66345B6A-7DD7-4F2F-A6E4-537BCEA2EF77}" srcOrd="4" destOrd="0" presId="urn:microsoft.com/office/officeart/2005/8/layout/target3"/>
    <dgm:cxn modelId="{9B92EA8D-BCA9-4A98-BB27-DEF505F45A6A}" type="presParOf" srcId="{2DE85F15-325E-4EE9-9DCE-FC25E99B4308}" destId="{5697EA56-C538-405F-9164-75080740B2CF}" srcOrd="5" destOrd="0" presId="urn:microsoft.com/office/officeart/2005/8/layout/target3"/>
    <dgm:cxn modelId="{BA387CE3-332A-4244-999D-76E92F2F6E4E}" type="presParOf" srcId="{2DE85F15-325E-4EE9-9DCE-FC25E99B4308}" destId="{F5FB122E-7B5B-4C93-9945-E6C565BB2C0D}" srcOrd="6" destOrd="0" presId="urn:microsoft.com/office/officeart/2005/8/layout/target3"/>
    <dgm:cxn modelId="{199DF7A4-1190-4B62-BA63-384632228318}" type="presParOf" srcId="{2DE85F15-325E-4EE9-9DCE-FC25E99B4308}" destId="{1A4D191A-F43C-4F9B-AA50-FFD7AE00C749}" srcOrd="7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E0A2D77-2BAB-4A74-812D-0968387D389D}">
      <dsp:nvSpPr>
        <dsp:cNvPr id="0" name=""/>
        <dsp:cNvSpPr/>
      </dsp:nvSpPr>
      <dsp:spPr>
        <a:xfrm>
          <a:off x="0" y="0"/>
          <a:ext cx="4572000" cy="4572000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C4A7348-3D27-4CF6-8305-CA3B61187935}">
      <dsp:nvSpPr>
        <dsp:cNvPr id="0" name=""/>
        <dsp:cNvSpPr/>
      </dsp:nvSpPr>
      <dsp:spPr>
        <a:xfrm>
          <a:off x="2286000" y="0"/>
          <a:ext cx="6217920" cy="4572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обучающийся, движимый внутренней, познавательной мотивацией, учится намного успешнее того, кто старается ради оценки и похвалы. </a:t>
          </a:r>
          <a:endParaRPr lang="ru-RU" sz="1800" b="1" kern="1200" dirty="0"/>
        </a:p>
      </dsp:txBody>
      <dsp:txXfrm>
        <a:off x="2286000" y="0"/>
        <a:ext cx="6217920" cy="1371602"/>
      </dsp:txXfrm>
    </dsp:sp>
    <dsp:sp modelId="{057E2957-8981-4D14-AFAF-FEDBCE59A566}">
      <dsp:nvSpPr>
        <dsp:cNvPr id="0" name=""/>
        <dsp:cNvSpPr/>
      </dsp:nvSpPr>
      <dsp:spPr>
        <a:xfrm>
          <a:off x="800101" y="1371602"/>
          <a:ext cx="2971797" cy="2971797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040B7D0-87D1-4808-9213-BC95A147150C}">
      <dsp:nvSpPr>
        <dsp:cNvPr id="0" name=""/>
        <dsp:cNvSpPr/>
      </dsp:nvSpPr>
      <dsp:spPr>
        <a:xfrm>
          <a:off x="2286000" y="1325896"/>
          <a:ext cx="6217920" cy="297179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главный путь формирования познавательных мотивов лежит через правильную организацию учебной деятельности </a:t>
          </a:r>
          <a:endParaRPr lang="ru-RU" sz="1800" b="1" kern="1200" dirty="0"/>
        </a:p>
      </dsp:txBody>
      <dsp:txXfrm>
        <a:off x="2286000" y="1325896"/>
        <a:ext cx="6217920" cy="1371598"/>
      </dsp:txXfrm>
    </dsp:sp>
    <dsp:sp modelId="{8E2F0279-5F5B-4823-BCA2-863F9EE2E3A2}">
      <dsp:nvSpPr>
        <dsp:cNvPr id="0" name=""/>
        <dsp:cNvSpPr/>
      </dsp:nvSpPr>
      <dsp:spPr>
        <a:xfrm>
          <a:off x="1600200" y="2743201"/>
          <a:ext cx="1371598" cy="1371598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ACAA50D-201B-4B7D-879B-E907D49B6571}">
      <dsp:nvSpPr>
        <dsp:cNvPr id="0" name=""/>
        <dsp:cNvSpPr/>
      </dsp:nvSpPr>
      <dsp:spPr>
        <a:xfrm>
          <a:off x="2286000" y="2743201"/>
          <a:ext cx="6217920" cy="1371598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главным мотивом учения должны стать не оценки и не похвала или самоутверждение, а интерес, удовольствие, извлекаемое из самого процесса учебной деятельности, </a:t>
          </a:r>
          <a:r>
            <a:rPr lang="ru-RU" sz="1800" b="1" kern="1200" smtClean="0"/>
            <a:t>интеллектуальное наслаждение</a:t>
          </a:r>
          <a:endParaRPr lang="ru-RU" sz="1800" b="1" kern="1200" dirty="0"/>
        </a:p>
      </dsp:txBody>
      <dsp:txXfrm>
        <a:off x="2286000" y="2743201"/>
        <a:ext cx="6217920" cy="1371598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92F6B53-65A4-49F2-8D8A-1CEC0B420DFA}">
      <dsp:nvSpPr>
        <dsp:cNvPr id="0" name=""/>
        <dsp:cNvSpPr/>
      </dsp:nvSpPr>
      <dsp:spPr>
        <a:xfrm>
          <a:off x="0" y="0"/>
          <a:ext cx="4176464" cy="4176464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5F83001-546E-4BAC-ABFD-E2C92772575F}">
      <dsp:nvSpPr>
        <dsp:cNvPr id="0" name=""/>
        <dsp:cNvSpPr/>
      </dsp:nvSpPr>
      <dsp:spPr>
        <a:xfrm>
          <a:off x="2088232" y="0"/>
          <a:ext cx="6624736" cy="4176464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b="1" kern="1200" baseline="0" dirty="0" smtClean="0"/>
            <a:t>результаты его работы будут использованы в лекционном курсе, в методическом пособии, в лабораторном практикуме, при подготовке публикации </a:t>
          </a:r>
          <a:endParaRPr lang="ru-RU" sz="2700" kern="1200" dirty="0"/>
        </a:p>
      </dsp:txBody>
      <dsp:txXfrm>
        <a:off x="2088232" y="0"/>
        <a:ext cx="6624736" cy="1983820"/>
      </dsp:txXfrm>
    </dsp:sp>
    <dsp:sp modelId="{ABAAA19D-8C28-4155-9C96-59639EB2A9A6}">
      <dsp:nvSpPr>
        <dsp:cNvPr id="0" name=""/>
        <dsp:cNvSpPr/>
      </dsp:nvSpPr>
      <dsp:spPr>
        <a:xfrm>
          <a:off x="1096321" y="1983820"/>
          <a:ext cx="1983820" cy="1983820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D22BED1-4666-41F0-8EB4-E6DC9F9C7E8A}">
      <dsp:nvSpPr>
        <dsp:cNvPr id="0" name=""/>
        <dsp:cNvSpPr/>
      </dsp:nvSpPr>
      <dsp:spPr>
        <a:xfrm>
          <a:off x="2088232" y="1983820"/>
          <a:ext cx="6624736" cy="198382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b="1" kern="1200" baseline="0" smtClean="0"/>
            <a:t>активное применение результатов работы в профессиональной подготовке</a:t>
          </a:r>
          <a:endParaRPr lang="ru-RU" sz="2700" kern="1200"/>
        </a:p>
      </dsp:txBody>
      <dsp:txXfrm>
        <a:off x="2088232" y="1983820"/>
        <a:ext cx="6624736" cy="198382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8E8297D-F7DC-428E-9A59-173F690E5C69}">
      <dsp:nvSpPr>
        <dsp:cNvPr id="0" name=""/>
        <dsp:cNvSpPr/>
      </dsp:nvSpPr>
      <dsp:spPr>
        <a:xfrm>
          <a:off x="0" y="0"/>
          <a:ext cx="4572000" cy="4572000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D94752F-E707-49EE-8F6A-DECEFD0D73DB}">
      <dsp:nvSpPr>
        <dsp:cNvPr id="0" name=""/>
        <dsp:cNvSpPr/>
      </dsp:nvSpPr>
      <dsp:spPr>
        <a:xfrm>
          <a:off x="2286000" y="0"/>
          <a:ext cx="6217920" cy="4572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lvl="0" algn="ctr" defTabSz="1911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300" b="1" kern="1200" baseline="0" dirty="0" smtClean="0"/>
            <a:t>научно-исследовательская</a:t>
          </a:r>
          <a:endParaRPr lang="ru-RU" sz="4300" b="1" kern="1200" baseline="0" dirty="0"/>
        </a:p>
      </dsp:txBody>
      <dsp:txXfrm>
        <a:off x="2286000" y="0"/>
        <a:ext cx="6217920" cy="2171700"/>
      </dsp:txXfrm>
    </dsp:sp>
    <dsp:sp modelId="{5683051D-6A32-4594-BA65-77A37FD0A40F}">
      <dsp:nvSpPr>
        <dsp:cNvPr id="0" name=""/>
        <dsp:cNvSpPr/>
      </dsp:nvSpPr>
      <dsp:spPr>
        <a:xfrm>
          <a:off x="1200150" y="2171700"/>
          <a:ext cx="2171700" cy="2171700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4DA4D76-AFB0-4216-95AC-511955EF6AF5}">
      <dsp:nvSpPr>
        <dsp:cNvPr id="0" name=""/>
        <dsp:cNvSpPr/>
      </dsp:nvSpPr>
      <dsp:spPr>
        <a:xfrm>
          <a:off x="2286000" y="2171700"/>
          <a:ext cx="6217920" cy="21717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lvl="0" algn="ctr" defTabSz="1911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300" b="1" kern="1200" baseline="0" dirty="0" smtClean="0"/>
            <a:t>методическая работа</a:t>
          </a:r>
          <a:endParaRPr lang="ru-RU" sz="4300" b="1" kern="1200" baseline="0" dirty="0"/>
        </a:p>
      </dsp:txBody>
      <dsp:txXfrm>
        <a:off x="2286000" y="2171700"/>
        <a:ext cx="6217920" cy="217170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32AD9AC-D23E-466D-A368-0E4CAD3D2B9F}">
      <dsp:nvSpPr>
        <dsp:cNvPr id="0" name=""/>
        <dsp:cNvSpPr/>
      </dsp:nvSpPr>
      <dsp:spPr>
        <a:xfrm>
          <a:off x="0" y="0"/>
          <a:ext cx="4572000" cy="4572000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24EADCB-C920-42AD-8195-3C8CA8A52576}">
      <dsp:nvSpPr>
        <dsp:cNvPr id="0" name=""/>
        <dsp:cNvSpPr/>
      </dsp:nvSpPr>
      <dsp:spPr>
        <a:xfrm>
          <a:off x="2254039" y="0"/>
          <a:ext cx="6217920" cy="4572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baseline="0" dirty="0" smtClean="0"/>
            <a:t>активные</a:t>
          </a:r>
          <a:r>
            <a:rPr lang="ru-RU" sz="2000" kern="1200" dirty="0" smtClean="0"/>
            <a:t> </a:t>
          </a:r>
          <a:r>
            <a:rPr lang="ru-RU" sz="2000" b="1" kern="1200" baseline="0" dirty="0" smtClean="0"/>
            <a:t>методы</a:t>
          </a:r>
          <a:endParaRPr lang="ru-RU" sz="2000" b="1" kern="1200" baseline="0" dirty="0"/>
        </a:p>
      </dsp:txBody>
      <dsp:txXfrm>
        <a:off x="2254039" y="0"/>
        <a:ext cx="6217920" cy="971549"/>
      </dsp:txXfrm>
    </dsp:sp>
    <dsp:sp modelId="{24E5FFBC-2B29-464B-B56F-66DDAD77EAE6}">
      <dsp:nvSpPr>
        <dsp:cNvPr id="0" name=""/>
        <dsp:cNvSpPr/>
      </dsp:nvSpPr>
      <dsp:spPr>
        <a:xfrm>
          <a:off x="600074" y="971549"/>
          <a:ext cx="3371850" cy="3371850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5AAE144-4C1B-40CB-ADB1-2F82456691C4}">
      <dsp:nvSpPr>
        <dsp:cNvPr id="0" name=""/>
        <dsp:cNvSpPr/>
      </dsp:nvSpPr>
      <dsp:spPr>
        <a:xfrm>
          <a:off x="2286000" y="971549"/>
          <a:ext cx="6217920" cy="33718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baseline="0" dirty="0" smtClean="0"/>
            <a:t>игровой</a:t>
          </a:r>
          <a:r>
            <a:rPr lang="ru-RU" sz="2000" kern="1200" dirty="0" smtClean="0"/>
            <a:t> </a:t>
          </a:r>
          <a:r>
            <a:rPr lang="ru-RU" sz="2000" b="1" kern="1200" baseline="0" dirty="0" smtClean="0"/>
            <a:t>тренинг</a:t>
          </a:r>
          <a:endParaRPr lang="ru-RU" sz="2000" b="1" kern="1200" baseline="0" dirty="0"/>
        </a:p>
      </dsp:txBody>
      <dsp:txXfrm>
        <a:off x="2286000" y="971549"/>
        <a:ext cx="6217920" cy="971550"/>
      </dsp:txXfrm>
    </dsp:sp>
    <dsp:sp modelId="{B4BCE328-0CC3-45C2-AD26-D4F5C9A63E2F}">
      <dsp:nvSpPr>
        <dsp:cNvPr id="0" name=""/>
        <dsp:cNvSpPr/>
      </dsp:nvSpPr>
      <dsp:spPr>
        <a:xfrm>
          <a:off x="1200150" y="1943100"/>
          <a:ext cx="2171700" cy="2171700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0EA459D-0A1B-45E8-924C-1807553F3D98}">
      <dsp:nvSpPr>
        <dsp:cNvPr id="0" name=""/>
        <dsp:cNvSpPr/>
      </dsp:nvSpPr>
      <dsp:spPr>
        <a:xfrm>
          <a:off x="2286000" y="1943100"/>
          <a:ext cx="6217920" cy="21717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baseline="0" dirty="0" smtClean="0"/>
            <a:t>организационно-деятельностная</a:t>
          </a:r>
          <a:r>
            <a:rPr lang="ru-RU" sz="2000" kern="1200" dirty="0" smtClean="0"/>
            <a:t> </a:t>
          </a:r>
          <a:r>
            <a:rPr lang="ru-RU" sz="2000" b="1" kern="1200" baseline="0" dirty="0" smtClean="0"/>
            <a:t>игра</a:t>
          </a:r>
          <a:endParaRPr lang="ru-RU" sz="2000" b="1" kern="1200" baseline="0" dirty="0"/>
        </a:p>
      </dsp:txBody>
      <dsp:txXfrm>
        <a:off x="2286000" y="1943100"/>
        <a:ext cx="6217920" cy="971550"/>
      </dsp:txXfrm>
    </dsp:sp>
    <dsp:sp modelId="{34FBC794-6394-455B-AD8C-4C7B8CFB7009}">
      <dsp:nvSpPr>
        <dsp:cNvPr id="0" name=""/>
        <dsp:cNvSpPr/>
      </dsp:nvSpPr>
      <dsp:spPr>
        <a:xfrm>
          <a:off x="1800225" y="2914650"/>
          <a:ext cx="971549" cy="971549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33A9C93-F081-4EFD-B2E1-048056DD714A}">
      <dsp:nvSpPr>
        <dsp:cNvPr id="0" name=""/>
        <dsp:cNvSpPr/>
      </dsp:nvSpPr>
      <dsp:spPr>
        <a:xfrm>
          <a:off x="2286000" y="2914650"/>
          <a:ext cx="6217920" cy="97154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baseline="0" dirty="0" smtClean="0"/>
            <a:t>деловая или ситуационная форма занятий, в том числе с использованием ПК</a:t>
          </a:r>
          <a:endParaRPr lang="ru-RU" sz="2000" b="1" kern="1200" baseline="0" dirty="0"/>
        </a:p>
      </dsp:txBody>
      <dsp:txXfrm>
        <a:off x="2286000" y="2914650"/>
        <a:ext cx="6217920" cy="971549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6362979-B22B-4956-98CC-C848E2174BBB}">
      <dsp:nvSpPr>
        <dsp:cNvPr id="0" name=""/>
        <dsp:cNvSpPr/>
      </dsp:nvSpPr>
      <dsp:spPr>
        <a:xfrm>
          <a:off x="0" y="0"/>
          <a:ext cx="4572000" cy="4572000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1A69CC5-D7E7-4E29-9D78-D83A78F0E748}">
      <dsp:nvSpPr>
        <dsp:cNvPr id="0" name=""/>
        <dsp:cNvSpPr/>
      </dsp:nvSpPr>
      <dsp:spPr>
        <a:xfrm>
          <a:off x="2286000" y="0"/>
          <a:ext cx="6217920" cy="4572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baseline="0" dirty="0" smtClean="0"/>
            <a:t>олимпиады</a:t>
          </a:r>
          <a:endParaRPr lang="ru-RU" sz="3200" b="1" kern="1200" baseline="0" dirty="0"/>
        </a:p>
      </dsp:txBody>
      <dsp:txXfrm>
        <a:off x="2286000" y="0"/>
        <a:ext cx="6217920" cy="2171700"/>
      </dsp:txXfrm>
    </dsp:sp>
    <dsp:sp modelId="{EDB9F527-D263-4253-84A8-17EEAE8F8EBA}">
      <dsp:nvSpPr>
        <dsp:cNvPr id="0" name=""/>
        <dsp:cNvSpPr/>
      </dsp:nvSpPr>
      <dsp:spPr>
        <a:xfrm>
          <a:off x="1200150" y="2171700"/>
          <a:ext cx="2171700" cy="2171700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9AF6B5D-F72C-4708-9EB8-AF9570E1748E}">
      <dsp:nvSpPr>
        <dsp:cNvPr id="0" name=""/>
        <dsp:cNvSpPr/>
      </dsp:nvSpPr>
      <dsp:spPr>
        <a:xfrm>
          <a:off x="2286000" y="2171700"/>
          <a:ext cx="6217920" cy="21717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baseline="0" dirty="0" smtClean="0"/>
            <a:t>конкурсы научно-исследовательских или прикладных работ </a:t>
          </a:r>
          <a:endParaRPr lang="ru-RU" sz="3200" b="1" kern="1200" baseline="0" dirty="0"/>
        </a:p>
      </dsp:txBody>
      <dsp:txXfrm>
        <a:off x="2286000" y="2171700"/>
        <a:ext cx="6217920" cy="217170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A010439-A826-4CE4-9D2A-32AB616CBE10}">
      <dsp:nvSpPr>
        <dsp:cNvPr id="0" name=""/>
        <dsp:cNvSpPr/>
      </dsp:nvSpPr>
      <dsp:spPr>
        <a:xfrm>
          <a:off x="0" y="0"/>
          <a:ext cx="4572000" cy="4572000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47EA63A-F9BA-47F4-9167-FA4FDE465852}">
      <dsp:nvSpPr>
        <dsp:cNvPr id="0" name=""/>
        <dsp:cNvSpPr/>
      </dsp:nvSpPr>
      <dsp:spPr>
        <a:xfrm>
          <a:off x="2286000" y="0"/>
          <a:ext cx="6217920" cy="4572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b="1" kern="1200" baseline="0" dirty="0" smtClean="0"/>
            <a:t>накопительные</a:t>
          </a:r>
          <a:r>
            <a:rPr lang="ru-RU" sz="27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700" b="1" kern="1200" baseline="0" dirty="0" smtClean="0"/>
            <a:t>оценки</a:t>
          </a:r>
          <a:endParaRPr lang="ru-RU" sz="27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2286000" y="0"/>
        <a:ext cx="6217920" cy="971549"/>
      </dsp:txXfrm>
    </dsp:sp>
    <dsp:sp modelId="{C3D74F8E-B07A-4737-AEF2-72114E18359D}">
      <dsp:nvSpPr>
        <dsp:cNvPr id="0" name=""/>
        <dsp:cNvSpPr/>
      </dsp:nvSpPr>
      <dsp:spPr>
        <a:xfrm>
          <a:off x="600074" y="971549"/>
          <a:ext cx="3371850" cy="3371850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CA30EB3-8BE4-487C-945E-F2486EDF0F7D}">
      <dsp:nvSpPr>
        <dsp:cNvPr id="0" name=""/>
        <dsp:cNvSpPr/>
      </dsp:nvSpPr>
      <dsp:spPr>
        <a:xfrm>
          <a:off x="2286000" y="971549"/>
          <a:ext cx="6217920" cy="33718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b="1" kern="1200" baseline="0" dirty="0" smtClean="0"/>
            <a:t>рейтинг</a:t>
          </a:r>
          <a:r>
            <a:rPr lang="ru-RU" sz="27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endParaRPr lang="ru-RU" sz="27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2286000" y="971549"/>
        <a:ext cx="6217920" cy="971550"/>
      </dsp:txXfrm>
    </dsp:sp>
    <dsp:sp modelId="{418606C8-9F5E-4B72-9D53-4132DDBA1502}">
      <dsp:nvSpPr>
        <dsp:cNvPr id="0" name=""/>
        <dsp:cNvSpPr/>
      </dsp:nvSpPr>
      <dsp:spPr>
        <a:xfrm>
          <a:off x="1200150" y="1943100"/>
          <a:ext cx="2171700" cy="2171700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4CB008E-A58E-4F0E-9E4D-2A4AE21FFA3D}">
      <dsp:nvSpPr>
        <dsp:cNvPr id="0" name=""/>
        <dsp:cNvSpPr/>
      </dsp:nvSpPr>
      <dsp:spPr>
        <a:xfrm>
          <a:off x="2286000" y="1943100"/>
          <a:ext cx="6217920" cy="21717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b="1" kern="1200" baseline="0" dirty="0" smtClean="0"/>
            <a:t>тесты</a:t>
          </a:r>
          <a:r>
            <a:rPr lang="ru-RU" sz="2700" kern="1200" dirty="0" smtClean="0"/>
            <a:t> </a:t>
          </a:r>
          <a:endParaRPr lang="ru-RU" sz="2700" kern="1200" dirty="0"/>
        </a:p>
      </dsp:txBody>
      <dsp:txXfrm>
        <a:off x="2286000" y="1943100"/>
        <a:ext cx="6217920" cy="971550"/>
      </dsp:txXfrm>
    </dsp:sp>
    <dsp:sp modelId="{22B9F150-5D4D-4F5C-B0DD-04A270F5AF30}">
      <dsp:nvSpPr>
        <dsp:cNvPr id="0" name=""/>
        <dsp:cNvSpPr/>
      </dsp:nvSpPr>
      <dsp:spPr>
        <a:xfrm>
          <a:off x="1800225" y="2914650"/>
          <a:ext cx="971549" cy="971549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FEF62AF-27D2-400B-9843-B687694F91B9}">
      <dsp:nvSpPr>
        <dsp:cNvPr id="0" name=""/>
        <dsp:cNvSpPr/>
      </dsp:nvSpPr>
      <dsp:spPr>
        <a:xfrm>
          <a:off x="2286000" y="2914650"/>
          <a:ext cx="6217920" cy="97154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b="1" kern="1200" baseline="0" dirty="0" smtClean="0"/>
            <a:t>нестандартные</a:t>
          </a:r>
          <a:r>
            <a:rPr lang="ru-RU" sz="2700" kern="1200" dirty="0" smtClean="0"/>
            <a:t> </a:t>
          </a:r>
          <a:r>
            <a:rPr lang="ru-RU" sz="2700" b="1" kern="1200" baseline="0" dirty="0" smtClean="0"/>
            <a:t>экзаменационные</a:t>
          </a:r>
          <a:r>
            <a:rPr lang="ru-RU" sz="2700" kern="1200" dirty="0" smtClean="0"/>
            <a:t> </a:t>
          </a:r>
          <a:r>
            <a:rPr lang="ru-RU" sz="2700" b="1" kern="1200" baseline="0" dirty="0" smtClean="0"/>
            <a:t>процедуры</a:t>
          </a:r>
          <a:endParaRPr lang="ru-RU" sz="2700" b="1" kern="1200" baseline="0" dirty="0"/>
        </a:p>
      </dsp:txBody>
      <dsp:txXfrm>
        <a:off x="2286000" y="2914650"/>
        <a:ext cx="6217920" cy="971549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885B4C9-8879-4B11-B94B-42B88169BE1C}">
      <dsp:nvSpPr>
        <dsp:cNvPr id="0" name=""/>
        <dsp:cNvSpPr/>
      </dsp:nvSpPr>
      <dsp:spPr>
        <a:xfrm>
          <a:off x="0" y="0"/>
          <a:ext cx="4572000" cy="4572000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76B26FD-835D-426C-9EE2-757B676EF7D7}">
      <dsp:nvSpPr>
        <dsp:cNvPr id="0" name=""/>
        <dsp:cNvSpPr/>
      </dsp:nvSpPr>
      <dsp:spPr>
        <a:xfrm>
          <a:off x="2286000" y="0"/>
          <a:ext cx="6217920" cy="4572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baseline="0" dirty="0" smtClean="0"/>
            <a:t>за работу, сданную раньше срока - проставлять повышенную оценку</a:t>
          </a:r>
          <a:endParaRPr lang="ru-RU" sz="2800" b="1" kern="1200" baseline="0" dirty="0"/>
        </a:p>
      </dsp:txBody>
      <dsp:txXfrm>
        <a:off x="2286000" y="0"/>
        <a:ext cx="6217920" cy="2171700"/>
      </dsp:txXfrm>
    </dsp:sp>
    <dsp:sp modelId="{C232D85F-3FD4-4331-A5E4-65BCC659882C}">
      <dsp:nvSpPr>
        <dsp:cNvPr id="0" name=""/>
        <dsp:cNvSpPr/>
      </dsp:nvSpPr>
      <dsp:spPr>
        <a:xfrm>
          <a:off x="1200150" y="2171700"/>
          <a:ext cx="2171700" cy="2171700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05F76A9-ED35-4880-BFFF-2292D8E325AA}">
      <dsp:nvSpPr>
        <dsp:cNvPr id="0" name=""/>
        <dsp:cNvSpPr/>
      </dsp:nvSpPr>
      <dsp:spPr>
        <a:xfrm>
          <a:off x="2286000" y="2171700"/>
          <a:ext cx="6217920" cy="21717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baseline="0" dirty="0" smtClean="0"/>
            <a:t>за работу сданную позже - снижать оценку</a:t>
          </a:r>
          <a:endParaRPr lang="ru-RU" sz="2800" b="1" kern="1200" baseline="0" dirty="0"/>
        </a:p>
      </dsp:txBody>
      <dsp:txXfrm>
        <a:off x="2286000" y="2171700"/>
        <a:ext cx="6217920" cy="217170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C8B1B-E3F7-4CBD-8163-B0797184C99B}" type="datetimeFigureOut">
              <a:rPr lang="ru-RU" smtClean="0"/>
              <a:t>19.04.2018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9FE3000D-C5F5-4F48-9035-9F01331077CA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C8B1B-E3F7-4CBD-8163-B0797184C99B}" type="datetimeFigureOut">
              <a:rPr lang="ru-RU" smtClean="0"/>
              <a:t>19.04.2018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3000D-C5F5-4F48-9035-9F01331077CA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9FE3000D-C5F5-4F48-9035-9F01331077CA}" type="slidenum">
              <a:rPr lang="ru-RU" smtClean="0"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C8B1B-E3F7-4CBD-8163-B0797184C99B}" type="datetimeFigureOut">
              <a:rPr lang="ru-RU" smtClean="0"/>
              <a:t>19.04.2018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C8B1B-E3F7-4CBD-8163-B0797184C99B}" type="datetimeFigureOut">
              <a:rPr lang="ru-RU" smtClean="0"/>
              <a:t>19.04.2018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9FE3000D-C5F5-4F48-9035-9F01331077CA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C8B1B-E3F7-4CBD-8163-B0797184C99B}" type="datetimeFigureOut">
              <a:rPr lang="ru-RU" smtClean="0"/>
              <a:t>19.04.2018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9FE3000D-C5F5-4F48-9035-9F01331077CA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71AC8B1B-E3F7-4CBD-8163-B0797184C99B}" type="datetimeFigureOut">
              <a:rPr lang="ru-RU" smtClean="0"/>
              <a:t>19.04.2018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3000D-C5F5-4F48-9035-9F01331077CA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бъект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Объект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C8B1B-E3F7-4CBD-8163-B0797184C99B}" type="datetimeFigureOut">
              <a:rPr lang="ru-RU" smtClean="0"/>
              <a:t>19.04.2018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Объект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Объект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9FE3000D-C5F5-4F48-9035-9F01331077CA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C8B1B-E3F7-4CBD-8163-B0797184C99B}" type="datetimeFigureOut">
              <a:rPr lang="ru-RU" smtClean="0"/>
              <a:t>19.04.2018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9FE3000D-C5F5-4F48-9035-9F01331077C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C8B1B-E3F7-4CBD-8163-B0797184C99B}" type="datetimeFigureOut">
              <a:rPr lang="ru-RU" smtClean="0"/>
              <a:t>19.04.2018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FE3000D-C5F5-4F48-9035-9F01331077C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Объект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9FE3000D-C5F5-4F48-9035-9F01331077CA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C8B1B-E3F7-4CBD-8163-B0797184C99B}" type="datetimeFigureOut">
              <a:rPr lang="ru-RU" smtClean="0"/>
              <a:t>19.04.2018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9FE3000D-C5F5-4F48-9035-9F01331077CA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71AC8B1B-E3F7-4CBD-8163-B0797184C99B}" type="datetimeFigureOut">
              <a:rPr lang="ru-RU" smtClean="0"/>
              <a:t>19.04.2018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71AC8B1B-E3F7-4CBD-8163-B0797184C99B}" type="datetimeFigureOut">
              <a:rPr lang="ru-RU" smtClean="0"/>
              <a:t>19.04.2018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9FE3000D-C5F5-4F48-9035-9F01331077CA}" type="slidenum">
              <a:rPr lang="ru-RU" smtClean="0"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856984" cy="1328192"/>
          </a:xfrm>
        </p:spPr>
        <p:txBody>
          <a:bodyPr>
            <a:noAutofit/>
          </a:bodyPr>
          <a:lstStyle/>
          <a:p>
            <a:pPr indent="142875">
              <a:lnSpc>
                <a:spcPct val="150000"/>
              </a:lnSpc>
            </a:pPr>
            <a:r>
              <a:rPr lang="ru-RU" sz="3200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/>
                <a:ea typeface="Times New Roman"/>
              </a:rPr>
              <a:t>Внутренние факторы, способствующие активизации самостоятельной работы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998296"/>
          </a:xfrm>
        </p:spPr>
        <p:txBody>
          <a:bodyPr>
            <a:normAutofit/>
          </a:bodyPr>
          <a:lstStyle/>
          <a:p>
            <a:pPr indent="142875" algn="just">
              <a:lnSpc>
                <a:spcPct val="150000"/>
              </a:lnSpc>
              <a:spcAft>
                <a:spcPts val="0"/>
              </a:spcAft>
            </a:pPr>
            <a:r>
              <a:rPr lang="ru-RU" sz="2800" i="1" dirty="0">
                <a:solidFill>
                  <a:srgbClr val="000000"/>
                </a:solidFill>
                <a:latin typeface="Times New Roman"/>
                <a:ea typeface="Times New Roman"/>
              </a:rPr>
              <a:t>Активная самостоятельная работа студентов в среднем профессиональном образовании возможна только при наличии серьезной и устойчивой мотивации. </a:t>
            </a:r>
            <a:endParaRPr lang="ru-RU" sz="2800" i="1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indent="142875" algn="just">
              <a:lnSpc>
                <a:spcPct val="150000"/>
              </a:lnSpc>
              <a:spcAft>
                <a:spcPts val="0"/>
              </a:spcAft>
            </a:pPr>
            <a:r>
              <a:rPr lang="ru-RU" sz="2800" i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Самый </a:t>
            </a:r>
            <a:r>
              <a:rPr lang="ru-RU" sz="2800" i="1" dirty="0">
                <a:solidFill>
                  <a:srgbClr val="000000"/>
                </a:solidFill>
                <a:latin typeface="Times New Roman"/>
                <a:ea typeface="Times New Roman"/>
              </a:rPr>
              <a:t>сильный мотивирующий фактор - подготовка к дальнейшей эффективной профессиональной деятельности.</a:t>
            </a:r>
            <a:endParaRPr lang="ru-RU" sz="2400" dirty="0">
              <a:latin typeface="Times New Roman"/>
              <a:ea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006445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54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/>
                <a:ea typeface="Times New Roman"/>
              </a:rPr>
              <a:t>Личность</a:t>
            </a:r>
            <a:r>
              <a:rPr lang="ru-RU" sz="3600" i="1" dirty="0" smtClean="0">
                <a:solidFill>
                  <a:srgbClr val="000000"/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ru-RU" sz="60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/>
                <a:ea typeface="Times New Roman"/>
              </a:rPr>
              <a:t>преподавателя</a:t>
            </a:r>
            <a:endParaRPr lang="ru-RU" sz="6000" b="1" i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/>
              <a:ea typeface="Times New Roman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684379685"/>
              </p:ext>
            </p:extLst>
          </p:nvPr>
        </p:nvGraphicFramePr>
        <p:xfrm>
          <a:off x="301752" y="1527048"/>
          <a:ext cx="850392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540157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534400" cy="974976"/>
          </a:xfrm>
        </p:spPr>
        <p:txBody>
          <a:bodyPr>
            <a:noAutofit/>
          </a:bodyPr>
          <a:lstStyle/>
          <a:p>
            <a:r>
              <a:rPr lang="ru-RU" sz="32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/>
                <a:ea typeface="Times New Roman"/>
              </a:rPr>
              <a:t>Профессионально</a:t>
            </a:r>
            <a:r>
              <a:rPr lang="ru-RU" sz="1600" i="1" dirty="0" smtClean="0">
                <a:solidFill>
                  <a:srgbClr val="000000"/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ru-RU" sz="32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/>
                <a:ea typeface="Times New Roman"/>
              </a:rPr>
              <a:t>ориентирующая</a:t>
            </a:r>
            <a:r>
              <a:rPr lang="ru-RU" sz="1600" i="1" dirty="0" smtClean="0">
                <a:solidFill>
                  <a:srgbClr val="000000"/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ru-RU" sz="32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/>
                <a:ea typeface="Times New Roman"/>
              </a:rPr>
              <a:t>организация </a:t>
            </a:r>
            <a:r>
              <a:rPr lang="ru-RU" sz="1600" i="1" dirty="0" smtClean="0">
                <a:solidFill>
                  <a:srgbClr val="000000"/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ru-RU" sz="3200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/>
                <a:ea typeface="Times New Roman"/>
              </a:rPr>
              <a:t>занятий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69286039"/>
              </p:ext>
            </p:extLst>
          </p:nvPr>
        </p:nvGraphicFramePr>
        <p:xfrm>
          <a:off x="301752" y="1527048"/>
          <a:ext cx="850392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6268729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534400" cy="1191000"/>
          </a:xfrm>
        </p:spPr>
        <p:txBody>
          <a:bodyPr>
            <a:noAutofit/>
          </a:bodyPr>
          <a:lstStyle/>
          <a:p>
            <a:r>
              <a:rPr lang="ru-RU" sz="2400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/>
                <a:ea typeface="Times New Roman"/>
              </a:rPr>
              <a:t>“Всё дело в индивидуально-психологических различиях — разные люди оказываются по-разному мотивированы” - так считает психолог Стивен Рейс.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4243668314"/>
              </p:ext>
            </p:extLst>
          </p:nvPr>
        </p:nvGraphicFramePr>
        <p:xfrm>
          <a:off x="301752" y="1527048"/>
          <a:ext cx="850392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385216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3973342584"/>
              </p:ext>
            </p:extLst>
          </p:nvPr>
        </p:nvGraphicFramePr>
        <p:xfrm>
          <a:off x="251520" y="2492896"/>
          <a:ext cx="8712968" cy="41764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260648"/>
            <a:ext cx="7772400" cy="908720"/>
          </a:xfrm>
        </p:spPr>
        <p:txBody>
          <a:bodyPr>
            <a:normAutofit fontScale="90000"/>
          </a:bodyPr>
          <a:lstStyle/>
          <a:p>
            <a:pPr indent="142875" algn="just">
              <a:lnSpc>
                <a:spcPct val="150000"/>
              </a:lnSpc>
              <a:spcAft>
                <a:spcPts val="0"/>
              </a:spcAft>
            </a:pPr>
            <a:r>
              <a:rPr lang="ru-RU" i="1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/>
            </a:r>
            <a:br>
              <a:rPr lang="ru-RU" i="1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</a:br>
            <a:r>
              <a:rPr lang="ru-RU" i="1" dirty="0">
                <a:solidFill>
                  <a:srgbClr val="000000"/>
                </a:solidFill>
                <a:latin typeface="Times New Roman"/>
                <a:ea typeface="Times New Roman"/>
              </a:rPr>
              <a:t/>
            </a:r>
            <a:br>
              <a:rPr lang="ru-RU" i="1" dirty="0">
                <a:solidFill>
                  <a:srgbClr val="000000"/>
                </a:solidFill>
                <a:latin typeface="Times New Roman"/>
                <a:ea typeface="Times New Roman"/>
              </a:rPr>
            </a:br>
            <a:r>
              <a:rPr lang="ru-RU" i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/>
            </a:r>
            <a:br>
              <a:rPr lang="ru-RU" i="1" dirty="0" smtClean="0">
                <a:solidFill>
                  <a:srgbClr val="000000"/>
                </a:solidFill>
                <a:latin typeface="Times New Roman"/>
                <a:ea typeface="Times New Roman"/>
              </a:rPr>
            </a:br>
            <a:r>
              <a:rPr lang="ru-RU" i="1" dirty="0">
                <a:solidFill>
                  <a:srgbClr val="000000"/>
                </a:solidFill>
                <a:latin typeface="Times New Roman"/>
                <a:ea typeface="Times New Roman"/>
              </a:rPr>
              <a:t/>
            </a:r>
            <a:br>
              <a:rPr lang="ru-RU" i="1" dirty="0">
                <a:solidFill>
                  <a:srgbClr val="000000"/>
                </a:solidFill>
                <a:latin typeface="Times New Roman"/>
                <a:ea typeface="Times New Roman"/>
              </a:rPr>
            </a:br>
            <a:r>
              <a:rPr lang="ru-RU" sz="4000" dirty="0" smtClean="0">
                <a:effectLst/>
                <a:latin typeface="Times New Roman"/>
                <a:ea typeface="Times New Roman"/>
              </a:rPr>
              <a:t/>
            </a:r>
            <a:br>
              <a:rPr lang="ru-RU" sz="4000" dirty="0" smtClean="0">
                <a:effectLst/>
                <a:latin typeface="Times New Roman"/>
                <a:ea typeface="Times New Roman"/>
              </a:rPr>
            </a:br>
            <a:r>
              <a:rPr lang="ru-RU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/>
                <a:ea typeface="Times New Roman"/>
              </a:rPr>
              <a:t>Полезность выполняемой работы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7005649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8534400" cy="1235624"/>
          </a:xfrm>
        </p:spPr>
        <p:txBody>
          <a:bodyPr>
            <a:noAutofit/>
          </a:bodyPr>
          <a:lstStyle/>
          <a:p>
            <a:r>
              <a:rPr lang="ru-RU" sz="3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/>
                <a:ea typeface="Times New Roman"/>
              </a:rPr>
              <a:t>Участие </a:t>
            </a:r>
            <a:r>
              <a:rPr lang="ru-RU" sz="3800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/>
                <a:ea typeface="Times New Roman"/>
              </a:rPr>
              <a:t>студентов в творческой деятельности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976868410"/>
              </p:ext>
            </p:extLst>
          </p:nvPr>
        </p:nvGraphicFramePr>
        <p:xfrm>
          <a:off x="301752" y="1527048"/>
          <a:ext cx="850392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91499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800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/>
                <a:ea typeface="Times New Roman"/>
              </a:rPr>
              <a:t>Интенсивная</a:t>
            </a:r>
            <a:r>
              <a:rPr lang="ru-RU" sz="3600" i="1" dirty="0" smtClean="0">
                <a:solidFill>
                  <a:srgbClr val="000000"/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ru-RU" sz="3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/>
                <a:ea typeface="Times New Roman"/>
              </a:rPr>
              <a:t>педагогика</a:t>
            </a:r>
            <a:r>
              <a:rPr lang="ru-RU" sz="3600" dirty="0" smtClean="0">
                <a:solidFill>
                  <a:srgbClr val="000000"/>
                </a:solidFill>
                <a:latin typeface="Calibri"/>
                <a:ea typeface="Calibri"/>
                <a:cs typeface="Times New Roman"/>
              </a:rPr>
              <a:t> 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320449617"/>
              </p:ext>
            </p:extLst>
          </p:nvPr>
        </p:nvGraphicFramePr>
        <p:xfrm>
          <a:off x="301752" y="1527048"/>
          <a:ext cx="850392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243247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28600"/>
            <a:ext cx="8784976" cy="968152"/>
          </a:xfrm>
        </p:spPr>
        <p:txBody>
          <a:bodyPr>
            <a:noAutofit/>
          </a:bodyPr>
          <a:lstStyle/>
          <a:p>
            <a:r>
              <a:rPr lang="ru-RU" sz="3200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/>
                <a:ea typeface="Times New Roman"/>
              </a:rPr>
              <a:t>Активное участие во внеурочной деятельности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703192145"/>
              </p:ext>
            </p:extLst>
          </p:nvPr>
        </p:nvGraphicFramePr>
        <p:xfrm>
          <a:off x="301752" y="1527048"/>
          <a:ext cx="850392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110236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/>
                <a:ea typeface="Times New Roman"/>
              </a:rPr>
              <a:t>Контроль</a:t>
            </a:r>
            <a:r>
              <a:rPr lang="ru-RU" sz="4400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4000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/>
                <a:ea typeface="Times New Roman"/>
              </a:rPr>
              <a:t>знаний</a:t>
            </a:r>
            <a:r>
              <a:rPr lang="ru-RU" sz="4400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128892492"/>
              </p:ext>
            </p:extLst>
          </p:nvPr>
        </p:nvGraphicFramePr>
        <p:xfrm>
          <a:off x="301752" y="1527048"/>
          <a:ext cx="850392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6856696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4000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/>
                <a:ea typeface="Times New Roman"/>
              </a:rPr>
              <a:t>Поощрение и санкции 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510731059"/>
              </p:ext>
            </p:extLst>
          </p:nvPr>
        </p:nvGraphicFramePr>
        <p:xfrm>
          <a:off x="301752" y="1527048"/>
          <a:ext cx="850392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869306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5400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/>
                <a:ea typeface="Times New Roman"/>
              </a:rPr>
              <a:t>Личностный</a:t>
            </a:r>
            <a:r>
              <a:rPr lang="ru-RU" sz="4400" dirty="0" smtClean="0"/>
              <a:t> </a:t>
            </a:r>
            <a:r>
              <a:rPr lang="ru-RU" sz="5400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/>
                <a:ea typeface="Times New Roman"/>
              </a:rPr>
              <a:t>подход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48960592"/>
              </p:ext>
            </p:extLst>
          </p:nvPr>
        </p:nvGraphicFramePr>
        <p:xfrm>
          <a:off x="301752" y="1527048"/>
          <a:ext cx="850392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2816165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411</TotalTime>
  <Words>249</Words>
  <Application>Microsoft Office PowerPoint</Application>
  <PresentationFormat>Экран (4:3)</PresentationFormat>
  <Paragraphs>39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Официальная</vt:lpstr>
      <vt:lpstr>Внутренние факторы, способствующие активизации самостоятельной работы</vt:lpstr>
      <vt:lpstr>“Всё дело в индивидуально-психологических различиях — разные люди оказываются по-разному мотивированы” - так считает психолог Стивен Рейс.</vt:lpstr>
      <vt:lpstr>     Полезность выполняемой работы</vt:lpstr>
      <vt:lpstr>Участие студентов в творческой деятельности</vt:lpstr>
      <vt:lpstr>Интенсивная педагогика </vt:lpstr>
      <vt:lpstr>Активное участие во внеурочной деятельности</vt:lpstr>
      <vt:lpstr>Контроль знаний </vt:lpstr>
      <vt:lpstr>Поощрение и санкции </vt:lpstr>
      <vt:lpstr>Личностный подход</vt:lpstr>
      <vt:lpstr>Личность преподавателя</vt:lpstr>
      <vt:lpstr>Профессионально ориентирующая организация  занятий</vt:lpstr>
    </vt:vector>
  </TitlesOfParts>
  <Company>ГАОУ СПО РБ Белебеевский медицинский колледж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Полезность выполняемой работы</dc:title>
  <dc:creator>Попенко</dc:creator>
  <cp:lastModifiedBy>Попенко</cp:lastModifiedBy>
  <cp:revision>7</cp:revision>
  <dcterms:created xsi:type="dcterms:W3CDTF">2018-04-18T04:55:38Z</dcterms:created>
  <dcterms:modified xsi:type="dcterms:W3CDTF">2018-04-19T04:48:59Z</dcterms:modified>
</cp:coreProperties>
</file>